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4" r:id="rId2"/>
    <p:sldId id="294" r:id="rId3"/>
    <p:sldId id="258" r:id="rId4"/>
    <p:sldId id="257" r:id="rId5"/>
    <p:sldId id="259" r:id="rId6"/>
    <p:sldId id="263" r:id="rId7"/>
    <p:sldId id="297" r:id="rId8"/>
    <p:sldId id="295" r:id="rId9"/>
    <p:sldId id="299" r:id="rId10"/>
    <p:sldId id="266" r:id="rId11"/>
    <p:sldId id="290" r:id="rId12"/>
    <p:sldId id="279" r:id="rId13"/>
    <p:sldId id="300" r:id="rId14"/>
    <p:sldId id="265" r:id="rId15"/>
    <p:sldId id="301" r:id="rId16"/>
    <p:sldId id="302" r:id="rId17"/>
    <p:sldId id="275" r:id="rId18"/>
    <p:sldId id="276" r:id="rId19"/>
    <p:sldId id="284" r:id="rId20"/>
    <p:sldId id="283" r:id="rId21"/>
  </p:sldIdLst>
  <p:sldSz cx="12192000" cy="6858000"/>
  <p:notesSz cx="6858000" cy="9144000"/>
  <p:embeddedFontLs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Light" panose="020B0306030504020204" pitchFamily="34" charset="0"/>
      <p:regular r:id="rId26"/>
      <p:italic r:id="rId27"/>
    </p:embeddedFont>
    <p:embeddedFont>
      <p:font typeface="Open Sans SemiBold" panose="020B0706030804020204" pitchFamily="34" charset="0"/>
      <p:bold r:id="rId28"/>
      <p:boldItalic r:id="rId29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173"/>
    <a:srgbClr val="4F4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5220" autoAdjust="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hyperlink" Target="https://erasmusintern.org/" TargetMode="External"/><Relationship Id="rId4" Type="http://schemas.openxmlformats.org/officeDocument/2006/relationships/image" Target="../media/image4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hyperlink" Target="https://erasmusintern.org/" TargetMode="External"/><Relationship Id="rId4" Type="http://schemas.openxmlformats.org/officeDocument/2006/relationships/image" Target="../media/image4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65F42-0BD3-4182-BCA1-B23ADC5AEA17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9E840E-38B9-41A6-AE2E-A83C745112D4}">
      <dgm:prSet phldrT="[Tekst]"/>
      <dgm:spPr>
        <a:solidFill>
          <a:srgbClr val="2B2173"/>
        </a:solidFill>
      </dgm:spPr>
      <dgm:t>
        <a:bodyPr/>
        <a:lstStyle/>
        <a:p>
          <a:r>
            <a:rPr lang="pl-PL" b="1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Find</a:t>
          </a:r>
          <a:r>
            <a:rPr lang="pl-PL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 </a:t>
          </a:r>
          <a:r>
            <a:rPr lang="pl-PL" b="1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traineeship</a:t>
          </a:r>
          <a:endParaRPr lang="en-US" b="1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642C2E8B-13A9-4948-AE0E-73F6B3BFEA77}" type="parTrans" cxnId="{17EECC83-68F5-4155-B580-F8AB6A115B70}">
      <dgm:prSet/>
      <dgm:spPr/>
      <dgm:t>
        <a:bodyPr/>
        <a:lstStyle/>
        <a:p>
          <a:endParaRPr lang="en-US"/>
        </a:p>
      </dgm:t>
    </dgm:pt>
    <dgm:pt modelId="{2C2FD1F5-438A-49F6-97E5-ADC6604E7A54}" type="sibTrans" cxnId="{17EECC83-68F5-4155-B580-F8AB6A115B70}">
      <dgm:prSet/>
      <dgm:spPr/>
      <dgm:t>
        <a:bodyPr/>
        <a:lstStyle/>
        <a:p>
          <a:endParaRPr lang="en-US"/>
        </a:p>
      </dgm:t>
    </dgm:pt>
    <dgm:pt modelId="{7109516E-EC20-4CBF-AD29-C6881AFEB0DF}">
      <dgm:prSet phldrT="[Tekst]" custT="1"/>
      <dgm:spPr>
        <a:ln>
          <a:solidFill>
            <a:srgbClr val="6F2B8F"/>
          </a:solidFill>
        </a:ln>
      </dgm:spPr>
      <dgm:t>
        <a:bodyPr/>
        <a:lstStyle/>
        <a:p>
          <a:r>
            <a:rPr lang="pl-PL" sz="11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Send</a:t>
          </a:r>
          <a:r>
            <a:rPr lang="pl-PL" sz="11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1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your</a:t>
          </a:r>
          <a:r>
            <a:rPr lang="pl-PL" sz="11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cv with </a:t>
          </a:r>
          <a:r>
            <a:rPr lang="pl-PL" sz="11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cover</a:t>
          </a:r>
          <a:r>
            <a:rPr lang="pl-PL" sz="11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</a:p>
        <a:p>
          <a:r>
            <a:rPr lang="pl-PL" sz="11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letter</a:t>
          </a:r>
          <a:r>
            <a:rPr lang="pl-PL" sz="11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to the </a:t>
          </a:r>
          <a:r>
            <a:rPr lang="pl-PL" sz="11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company</a:t>
          </a:r>
          <a:r>
            <a:rPr lang="pl-PL" sz="11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, </a:t>
          </a:r>
        </a:p>
        <a:p>
          <a:r>
            <a:rPr lang="pl-PL" sz="11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university</a:t>
          </a:r>
          <a:r>
            <a:rPr lang="pl-PL" sz="11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etc.</a:t>
          </a:r>
          <a:endParaRPr lang="en-US" sz="1100" dirty="0">
            <a:solidFill>
              <a:srgbClr val="351C75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DA6A06D0-643D-40CA-B05F-36E4E81F326D}" type="parTrans" cxnId="{9F16C603-18B3-4B1A-8B45-1F19ACDA45B7}">
      <dgm:prSet/>
      <dgm:spPr/>
      <dgm:t>
        <a:bodyPr/>
        <a:lstStyle/>
        <a:p>
          <a:endParaRPr lang="en-US"/>
        </a:p>
      </dgm:t>
    </dgm:pt>
    <dgm:pt modelId="{A4DBD2B5-52DE-47C4-B6EE-7910F59CF062}" type="sibTrans" cxnId="{9F16C603-18B3-4B1A-8B45-1F19ACDA45B7}">
      <dgm:prSet/>
      <dgm:spPr/>
      <dgm:t>
        <a:bodyPr/>
        <a:lstStyle/>
        <a:p>
          <a:endParaRPr lang="en-US"/>
        </a:p>
      </dgm:t>
    </dgm:pt>
    <dgm:pt modelId="{6E5D6986-CE2B-40BE-9A9E-E7C748A226AF}">
      <dgm:prSet phldrT="[Tekst]"/>
      <dgm:spPr>
        <a:solidFill>
          <a:srgbClr val="2B2173"/>
        </a:solidFill>
      </dgm:spPr>
      <dgm:t>
        <a:bodyPr/>
        <a:lstStyle/>
        <a:p>
          <a:r>
            <a:rPr lang="pl-PL" b="1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Submit</a:t>
          </a:r>
          <a:r>
            <a:rPr lang="pl-PL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b="1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neccesary</a:t>
          </a:r>
          <a:r>
            <a:rPr lang="pl-PL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b="1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documents</a:t>
          </a:r>
          <a:endParaRPr lang="en-US" b="1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9152B1BA-BFE6-4CD1-A530-96FE27625970}" type="parTrans" cxnId="{865C8FF2-F927-4992-9A1F-43C509067727}">
      <dgm:prSet/>
      <dgm:spPr/>
      <dgm:t>
        <a:bodyPr/>
        <a:lstStyle/>
        <a:p>
          <a:endParaRPr lang="en-US"/>
        </a:p>
      </dgm:t>
    </dgm:pt>
    <dgm:pt modelId="{F9A1D9C4-FB46-4DDD-9371-FE0D4695A3CF}" type="sibTrans" cxnId="{865C8FF2-F927-4992-9A1F-43C509067727}">
      <dgm:prSet/>
      <dgm:spPr/>
      <dgm:t>
        <a:bodyPr/>
        <a:lstStyle/>
        <a:p>
          <a:endParaRPr lang="en-US"/>
        </a:p>
      </dgm:t>
    </dgm:pt>
    <dgm:pt modelId="{32F32FF0-EB63-473E-BB23-E91AF79E07E6}">
      <dgm:prSet phldrT="[Tekst]"/>
      <dgm:spPr>
        <a:ln>
          <a:solidFill>
            <a:srgbClr val="6F2B8F"/>
          </a:solidFill>
        </a:ln>
      </dgm:spPr>
      <dgm:t>
        <a:bodyPr/>
        <a:lstStyle/>
        <a:p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Check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recruitment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schedule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and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submit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required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application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documents</a:t>
          </a:r>
          <a:endParaRPr lang="en-US" dirty="0">
            <a:solidFill>
              <a:srgbClr val="351C75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E954D7FB-4F78-4A8D-B313-3DF89B42466D}" type="parTrans" cxnId="{AE2A2B74-44B5-4C9E-AAF6-E362F6C601F6}">
      <dgm:prSet/>
      <dgm:spPr/>
      <dgm:t>
        <a:bodyPr/>
        <a:lstStyle/>
        <a:p>
          <a:endParaRPr lang="en-US"/>
        </a:p>
      </dgm:t>
    </dgm:pt>
    <dgm:pt modelId="{BF5C7CC9-277D-4BD2-AA79-6A700B7C866C}" type="sibTrans" cxnId="{AE2A2B74-44B5-4C9E-AAF6-E362F6C601F6}">
      <dgm:prSet/>
      <dgm:spPr/>
      <dgm:t>
        <a:bodyPr/>
        <a:lstStyle/>
        <a:p>
          <a:endParaRPr lang="en-US"/>
        </a:p>
      </dgm:t>
    </dgm:pt>
    <dgm:pt modelId="{713CD0AE-BEEF-4906-8772-78E06A3221FD}">
      <dgm:prSet phldrT="[Tekst]"/>
      <dgm:spPr>
        <a:solidFill>
          <a:srgbClr val="2B2173"/>
        </a:solidFill>
      </dgm:spPr>
      <dgm:t>
        <a:bodyPr/>
        <a:lstStyle/>
        <a:p>
          <a:r>
            <a:rPr lang="pl-PL" b="1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Wait</a:t>
          </a:r>
          <a:r>
            <a:rPr lang="pl-PL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for the </a:t>
          </a:r>
          <a:r>
            <a:rPr lang="pl-PL" b="1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final</a:t>
          </a:r>
          <a:r>
            <a:rPr lang="pl-PL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b="1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decision</a:t>
          </a:r>
          <a:endParaRPr lang="en-US" b="1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C955B608-CB7E-43D1-A4ED-850DCBDD948B}" type="parTrans" cxnId="{C20451F1-6876-46FB-BB25-C7F38A2B430B}">
      <dgm:prSet/>
      <dgm:spPr/>
      <dgm:t>
        <a:bodyPr/>
        <a:lstStyle/>
        <a:p>
          <a:endParaRPr lang="en-US"/>
        </a:p>
      </dgm:t>
    </dgm:pt>
    <dgm:pt modelId="{B427592F-81AB-468E-87E2-35BC39A14B29}" type="sibTrans" cxnId="{C20451F1-6876-46FB-BB25-C7F38A2B430B}">
      <dgm:prSet/>
      <dgm:spPr/>
      <dgm:t>
        <a:bodyPr/>
        <a:lstStyle/>
        <a:p>
          <a:endParaRPr lang="en-US"/>
        </a:p>
      </dgm:t>
    </dgm:pt>
    <dgm:pt modelId="{47014227-A1DC-4CC2-A8CC-E700288ADEF6}">
      <dgm:prSet phldrT="[Tekst]"/>
      <dgm:spPr>
        <a:ln>
          <a:solidFill>
            <a:srgbClr val="6F2B8F"/>
          </a:solidFill>
        </a:ln>
      </dgm:spPr>
      <dgm:t>
        <a:bodyPr/>
        <a:lstStyle/>
        <a:p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The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qualification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results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will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be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sent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to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your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University email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address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within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given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deadline</a:t>
          </a:r>
          <a:endParaRPr lang="en-US" dirty="0">
            <a:solidFill>
              <a:srgbClr val="351C75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0284C9B9-2D77-4899-8028-C4009AA96EB2}" type="parTrans" cxnId="{CB623B84-983D-452C-A86B-71E73895BA62}">
      <dgm:prSet/>
      <dgm:spPr/>
      <dgm:t>
        <a:bodyPr/>
        <a:lstStyle/>
        <a:p>
          <a:endParaRPr lang="en-US"/>
        </a:p>
      </dgm:t>
    </dgm:pt>
    <dgm:pt modelId="{AD7C8B01-05D3-478F-881F-179482189005}" type="sibTrans" cxnId="{CB623B84-983D-452C-A86B-71E73895BA62}">
      <dgm:prSet/>
      <dgm:spPr/>
      <dgm:t>
        <a:bodyPr/>
        <a:lstStyle/>
        <a:p>
          <a:endParaRPr lang="en-US"/>
        </a:p>
      </dgm:t>
    </dgm:pt>
    <dgm:pt modelId="{F4A8AC5F-7FFC-459D-BBB0-56C394B76B74}">
      <dgm:prSet phldrT="[Tekst]"/>
      <dgm:spPr>
        <a:solidFill>
          <a:srgbClr val="2B2173"/>
        </a:solidFill>
        <a:ln>
          <a:solidFill>
            <a:schemeClr val="bg1"/>
          </a:solidFill>
        </a:ln>
      </dgm:spPr>
      <dgm:t>
        <a:bodyPr/>
        <a:lstStyle/>
        <a:p>
          <a:r>
            <a:rPr lang="pl-PL" b="1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Sign</a:t>
          </a:r>
          <a:r>
            <a:rPr lang="pl-PL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Agreement </a:t>
          </a:r>
          <a:endParaRPr lang="en-US" b="1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4179B8FF-372D-4A14-8F0F-42D62D8C93A2}" type="parTrans" cxnId="{F409285D-82F6-4A3D-B2C4-9FC1E145BCA1}">
      <dgm:prSet/>
      <dgm:spPr/>
      <dgm:t>
        <a:bodyPr/>
        <a:lstStyle/>
        <a:p>
          <a:endParaRPr lang="en-US"/>
        </a:p>
      </dgm:t>
    </dgm:pt>
    <dgm:pt modelId="{D72E4916-EEAD-422B-B4CE-09462E482B97}" type="sibTrans" cxnId="{F409285D-82F6-4A3D-B2C4-9FC1E145BCA1}">
      <dgm:prSet/>
      <dgm:spPr/>
      <dgm:t>
        <a:bodyPr/>
        <a:lstStyle/>
        <a:p>
          <a:endParaRPr lang="en-US"/>
        </a:p>
      </dgm:t>
    </dgm:pt>
    <dgm:pt modelId="{86B1A0A7-5E3E-4467-B378-7C0A07709B90}">
      <dgm:prSet/>
      <dgm:spPr>
        <a:ln>
          <a:solidFill>
            <a:srgbClr val="6F2B8F"/>
          </a:solidFill>
        </a:ln>
      </dgm:spPr>
      <dgm:t>
        <a:bodyPr/>
        <a:lstStyle/>
        <a:p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After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providing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all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necesary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insurances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the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traineeship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agreement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will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be </a:t>
          </a:r>
          <a:r>
            <a:rPr lang="pl-PL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prepared</a:t>
          </a:r>
          <a:r>
            <a:rPr lang="pl-PL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endParaRPr lang="en-US" dirty="0">
            <a:solidFill>
              <a:srgbClr val="351C75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201FAAF6-B2C9-46EE-A6B0-294E2DA853B6}" type="sibTrans" cxnId="{129F16B3-0523-4D8C-B8D0-AA0529267F2D}">
      <dgm:prSet/>
      <dgm:spPr/>
      <dgm:t>
        <a:bodyPr/>
        <a:lstStyle/>
        <a:p>
          <a:endParaRPr lang="en-US"/>
        </a:p>
      </dgm:t>
    </dgm:pt>
    <dgm:pt modelId="{B3ADC21D-6CCD-43F8-98B0-558B7427470D}" type="parTrans" cxnId="{129F16B3-0523-4D8C-B8D0-AA0529267F2D}">
      <dgm:prSet/>
      <dgm:spPr/>
      <dgm:t>
        <a:bodyPr/>
        <a:lstStyle/>
        <a:p>
          <a:endParaRPr lang="en-US"/>
        </a:p>
      </dgm:t>
    </dgm:pt>
    <dgm:pt modelId="{DF6DC349-FBA8-4A73-9757-849408034C57}" type="pres">
      <dgm:prSet presAssocID="{A4B65F42-0BD3-4182-BCA1-B23ADC5AEA17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3A3AE10B-C0C0-4293-AF34-85624AB79CFB}" type="pres">
      <dgm:prSet presAssocID="{D49E840E-38B9-41A6-AE2E-A83C745112D4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C89B9640-7BC4-48BE-A179-DE2E229014F4}" type="pres">
      <dgm:prSet presAssocID="{D49E840E-38B9-41A6-AE2E-A83C745112D4}" presName="childText1" presStyleLbl="solidAlignAcc1" presStyleIdx="0" presStyleCnt="4" custScaleX="101546" custScaleY="38639" custLinFactNeighborX="2013" custLinFactNeighborY="-34101">
        <dgm:presLayoutVars>
          <dgm:chMax val="0"/>
          <dgm:chPref val="0"/>
          <dgm:bulletEnabled val="1"/>
        </dgm:presLayoutVars>
      </dgm:prSet>
      <dgm:spPr/>
    </dgm:pt>
    <dgm:pt modelId="{CF1CB9DB-D47E-40A2-9B69-609B1F875AB4}" type="pres">
      <dgm:prSet presAssocID="{6E5D6986-CE2B-40BE-9A9E-E7C748A226AF}" presName="parentText2" presStyleLbl="node1" presStyleIdx="1" presStyleCnt="4" custScaleX="112586">
        <dgm:presLayoutVars>
          <dgm:chMax/>
          <dgm:chPref val="3"/>
          <dgm:bulletEnabled val="1"/>
        </dgm:presLayoutVars>
      </dgm:prSet>
      <dgm:spPr/>
    </dgm:pt>
    <dgm:pt modelId="{F0F6F503-EC0D-4DBB-A7E1-F906F7A5CAC3}" type="pres">
      <dgm:prSet presAssocID="{6E5D6986-CE2B-40BE-9A9E-E7C748A226AF}" presName="childText2" presStyleLbl="solidAlignAcc1" presStyleIdx="1" presStyleCnt="4" custScaleY="33301" custLinFactNeighborX="1191" custLinFactNeighborY="-34720">
        <dgm:presLayoutVars>
          <dgm:chMax val="0"/>
          <dgm:chPref val="0"/>
          <dgm:bulletEnabled val="1"/>
        </dgm:presLayoutVars>
      </dgm:prSet>
      <dgm:spPr/>
    </dgm:pt>
    <dgm:pt modelId="{2D4DFEDA-C13F-457F-B4BB-9DE5B8B6C4EA}" type="pres">
      <dgm:prSet presAssocID="{713CD0AE-BEEF-4906-8772-78E06A3221FD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29FCA561-0C56-47E1-B7FE-F1D0610203E4}" type="pres">
      <dgm:prSet presAssocID="{713CD0AE-BEEF-4906-8772-78E06A3221FD}" presName="childText3" presStyleLbl="solidAlignAcc1" presStyleIdx="2" presStyleCnt="4" custScaleY="37412" custLinFactNeighborX="-358" custLinFactNeighborY="-34126">
        <dgm:presLayoutVars>
          <dgm:chMax val="0"/>
          <dgm:chPref val="0"/>
          <dgm:bulletEnabled val="1"/>
        </dgm:presLayoutVars>
      </dgm:prSet>
      <dgm:spPr/>
    </dgm:pt>
    <dgm:pt modelId="{8C9E70B6-71D7-4D61-B30B-7B2EFAD58EA1}" type="pres">
      <dgm:prSet presAssocID="{F4A8AC5F-7FFC-459D-BBB0-56C394B76B74}" presName="parentText4" presStyleLbl="node1" presStyleIdx="3" presStyleCnt="4" custScaleX="94361" custLinFactNeighborX="-1814" custLinFactNeighborY="2825">
        <dgm:presLayoutVars>
          <dgm:chMax/>
          <dgm:chPref val="3"/>
          <dgm:bulletEnabled val="1"/>
        </dgm:presLayoutVars>
      </dgm:prSet>
      <dgm:spPr/>
    </dgm:pt>
    <dgm:pt modelId="{94198687-1387-4B17-A0C4-DC91643EE9BB}" type="pres">
      <dgm:prSet presAssocID="{F4A8AC5F-7FFC-459D-BBB0-56C394B76B74}" presName="childText4" presStyleLbl="solidAlignAcc1" presStyleIdx="3" presStyleCnt="4" custScaleX="100336" custScaleY="24874" custLinFactNeighborX="1210" custLinFactNeighborY="-41722">
        <dgm:presLayoutVars>
          <dgm:chMax val="0"/>
          <dgm:chPref val="0"/>
          <dgm:bulletEnabled val="1"/>
        </dgm:presLayoutVars>
      </dgm:prSet>
      <dgm:spPr/>
    </dgm:pt>
  </dgm:ptLst>
  <dgm:cxnLst>
    <dgm:cxn modelId="{9F16C603-18B3-4B1A-8B45-1F19ACDA45B7}" srcId="{D49E840E-38B9-41A6-AE2E-A83C745112D4}" destId="{7109516E-EC20-4CBF-AD29-C6881AFEB0DF}" srcOrd="0" destOrd="0" parTransId="{DA6A06D0-643D-40CA-B05F-36E4E81F326D}" sibTransId="{A4DBD2B5-52DE-47C4-B6EE-7910F59CF062}"/>
    <dgm:cxn modelId="{A9424722-41D9-4023-AECD-B9AD22645D25}" type="presOf" srcId="{47014227-A1DC-4CC2-A8CC-E700288ADEF6}" destId="{29FCA561-0C56-47E1-B7FE-F1D0610203E4}" srcOrd="0" destOrd="0" presId="urn:microsoft.com/office/officeart/2009/3/layout/IncreasingArrowsProcess"/>
    <dgm:cxn modelId="{C4FF1826-38E3-45F4-B831-74DAEFD5C157}" type="presOf" srcId="{7109516E-EC20-4CBF-AD29-C6881AFEB0DF}" destId="{C89B9640-7BC4-48BE-A179-DE2E229014F4}" srcOrd="0" destOrd="0" presId="urn:microsoft.com/office/officeart/2009/3/layout/IncreasingArrowsProcess"/>
    <dgm:cxn modelId="{F8785429-A673-4576-A1EA-6CBF641EE1C8}" type="presOf" srcId="{6E5D6986-CE2B-40BE-9A9E-E7C748A226AF}" destId="{CF1CB9DB-D47E-40A2-9B69-609B1F875AB4}" srcOrd="0" destOrd="0" presId="urn:microsoft.com/office/officeart/2009/3/layout/IncreasingArrowsProcess"/>
    <dgm:cxn modelId="{084A1D3F-4733-4B8F-9441-F8E3CCA19709}" type="presOf" srcId="{86B1A0A7-5E3E-4467-B378-7C0A07709B90}" destId="{94198687-1387-4B17-A0C4-DC91643EE9BB}" srcOrd="0" destOrd="0" presId="urn:microsoft.com/office/officeart/2009/3/layout/IncreasingArrowsProcess"/>
    <dgm:cxn modelId="{F409285D-82F6-4A3D-B2C4-9FC1E145BCA1}" srcId="{A4B65F42-0BD3-4182-BCA1-B23ADC5AEA17}" destId="{F4A8AC5F-7FFC-459D-BBB0-56C394B76B74}" srcOrd="3" destOrd="0" parTransId="{4179B8FF-372D-4A14-8F0F-42D62D8C93A2}" sibTransId="{D72E4916-EEAD-422B-B4CE-09462E482B97}"/>
    <dgm:cxn modelId="{AE2A2B74-44B5-4C9E-AAF6-E362F6C601F6}" srcId="{6E5D6986-CE2B-40BE-9A9E-E7C748A226AF}" destId="{32F32FF0-EB63-473E-BB23-E91AF79E07E6}" srcOrd="0" destOrd="0" parTransId="{E954D7FB-4F78-4A8D-B313-3DF89B42466D}" sibTransId="{BF5C7CC9-277D-4BD2-AA79-6A700B7C866C}"/>
    <dgm:cxn modelId="{9B56907B-21BC-4231-80F8-9F5A2E2D6BAE}" type="presOf" srcId="{713CD0AE-BEEF-4906-8772-78E06A3221FD}" destId="{2D4DFEDA-C13F-457F-B4BB-9DE5B8B6C4EA}" srcOrd="0" destOrd="0" presId="urn:microsoft.com/office/officeart/2009/3/layout/IncreasingArrowsProcess"/>
    <dgm:cxn modelId="{17EECC83-68F5-4155-B580-F8AB6A115B70}" srcId="{A4B65F42-0BD3-4182-BCA1-B23ADC5AEA17}" destId="{D49E840E-38B9-41A6-AE2E-A83C745112D4}" srcOrd="0" destOrd="0" parTransId="{642C2E8B-13A9-4948-AE0E-73F6B3BFEA77}" sibTransId="{2C2FD1F5-438A-49F6-97E5-ADC6604E7A54}"/>
    <dgm:cxn modelId="{F19D3284-F74C-460F-A185-708EDA243E96}" type="presOf" srcId="{A4B65F42-0BD3-4182-BCA1-B23ADC5AEA17}" destId="{DF6DC349-FBA8-4A73-9757-849408034C57}" srcOrd="0" destOrd="0" presId="urn:microsoft.com/office/officeart/2009/3/layout/IncreasingArrowsProcess"/>
    <dgm:cxn modelId="{CB623B84-983D-452C-A86B-71E73895BA62}" srcId="{713CD0AE-BEEF-4906-8772-78E06A3221FD}" destId="{47014227-A1DC-4CC2-A8CC-E700288ADEF6}" srcOrd="0" destOrd="0" parTransId="{0284C9B9-2D77-4899-8028-C4009AA96EB2}" sibTransId="{AD7C8B01-05D3-478F-881F-179482189005}"/>
    <dgm:cxn modelId="{22284491-28CF-4693-9B32-1110CBD52D44}" type="presOf" srcId="{D49E840E-38B9-41A6-AE2E-A83C745112D4}" destId="{3A3AE10B-C0C0-4293-AF34-85624AB79CFB}" srcOrd="0" destOrd="0" presId="urn:microsoft.com/office/officeart/2009/3/layout/IncreasingArrowsProcess"/>
    <dgm:cxn modelId="{129F16B3-0523-4D8C-B8D0-AA0529267F2D}" srcId="{F4A8AC5F-7FFC-459D-BBB0-56C394B76B74}" destId="{86B1A0A7-5E3E-4467-B378-7C0A07709B90}" srcOrd="0" destOrd="0" parTransId="{B3ADC21D-6CCD-43F8-98B0-558B7427470D}" sibTransId="{201FAAF6-B2C9-46EE-A6B0-294E2DA853B6}"/>
    <dgm:cxn modelId="{C17C6DD8-9071-4E3B-B3B9-1EA66F967DAD}" type="presOf" srcId="{32F32FF0-EB63-473E-BB23-E91AF79E07E6}" destId="{F0F6F503-EC0D-4DBB-A7E1-F906F7A5CAC3}" srcOrd="0" destOrd="0" presId="urn:microsoft.com/office/officeart/2009/3/layout/IncreasingArrowsProcess"/>
    <dgm:cxn modelId="{9FE27FEE-AD1B-4D48-9517-FA52CEAC0C09}" type="presOf" srcId="{F4A8AC5F-7FFC-459D-BBB0-56C394B76B74}" destId="{8C9E70B6-71D7-4D61-B30B-7B2EFAD58EA1}" srcOrd="0" destOrd="0" presId="urn:microsoft.com/office/officeart/2009/3/layout/IncreasingArrowsProcess"/>
    <dgm:cxn modelId="{C20451F1-6876-46FB-BB25-C7F38A2B430B}" srcId="{A4B65F42-0BD3-4182-BCA1-B23ADC5AEA17}" destId="{713CD0AE-BEEF-4906-8772-78E06A3221FD}" srcOrd="2" destOrd="0" parTransId="{C955B608-CB7E-43D1-A4ED-850DCBDD948B}" sibTransId="{B427592F-81AB-468E-87E2-35BC39A14B29}"/>
    <dgm:cxn modelId="{865C8FF2-F927-4992-9A1F-43C509067727}" srcId="{A4B65F42-0BD3-4182-BCA1-B23ADC5AEA17}" destId="{6E5D6986-CE2B-40BE-9A9E-E7C748A226AF}" srcOrd="1" destOrd="0" parTransId="{9152B1BA-BFE6-4CD1-A530-96FE27625970}" sibTransId="{F9A1D9C4-FB46-4DDD-9371-FE0D4695A3CF}"/>
    <dgm:cxn modelId="{727FA1DD-1F0E-4504-8D51-D027F1E792FF}" type="presParOf" srcId="{DF6DC349-FBA8-4A73-9757-849408034C57}" destId="{3A3AE10B-C0C0-4293-AF34-85624AB79CFB}" srcOrd="0" destOrd="0" presId="urn:microsoft.com/office/officeart/2009/3/layout/IncreasingArrowsProcess"/>
    <dgm:cxn modelId="{54789109-6659-4B52-A301-E4F95B30EDB3}" type="presParOf" srcId="{DF6DC349-FBA8-4A73-9757-849408034C57}" destId="{C89B9640-7BC4-48BE-A179-DE2E229014F4}" srcOrd="1" destOrd="0" presId="urn:microsoft.com/office/officeart/2009/3/layout/IncreasingArrowsProcess"/>
    <dgm:cxn modelId="{1E8DA6AE-19F6-4085-82CC-385742CDE767}" type="presParOf" srcId="{DF6DC349-FBA8-4A73-9757-849408034C57}" destId="{CF1CB9DB-D47E-40A2-9B69-609B1F875AB4}" srcOrd="2" destOrd="0" presId="urn:microsoft.com/office/officeart/2009/3/layout/IncreasingArrowsProcess"/>
    <dgm:cxn modelId="{E5CC4337-EA6E-43FD-A160-A7C71352BAB6}" type="presParOf" srcId="{DF6DC349-FBA8-4A73-9757-849408034C57}" destId="{F0F6F503-EC0D-4DBB-A7E1-F906F7A5CAC3}" srcOrd="3" destOrd="0" presId="urn:microsoft.com/office/officeart/2009/3/layout/IncreasingArrowsProcess"/>
    <dgm:cxn modelId="{7A501402-5461-4758-8235-E3E4AFDC6873}" type="presParOf" srcId="{DF6DC349-FBA8-4A73-9757-849408034C57}" destId="{2D4DFEDA-C13F-457F-B4BB-9DE5B8B6C4EA}" srcOrd="4" destOrd="0" presId="urn:microsoft.com/office/officeart/2009/3/layout/IncreasingArrowsProcess"/>
    <dgm:cxn modelId="{DFD08E01-40E9-4314-964D-4937F6FC1DD3}" type="presParOf" srcId="{DF6DC349-FBA8-4A73-9757-849408034C57}" destId="{29FCA561-0C56-47E1-B7FE-F1D0610203E4}" srcOrd="5" destOrd="0" presId="urn:microsoft.com/office/officeart/2009/3/layout/IncreasingArrowsProcess"/>
    <dgm:cxn modelId="{4CD2A045-4434-435D-B51D-D1253CE6030B}" type="presParOf" srcId="{DF6DC349-FBA8-4A73-9757-849408034C57}" destId="{8C9E70B6-71D7-4D61-B30B-7B2EFAD58EA1}" srcOrd="6" destOrd="0" presId="urn:microsoft.com/office/officeart/2009/3/layout/IncreasingArrowsProcess"/>
    <dgm:cxn modelId="{7C504F75-4A7A-4ADA-B1C5-73DC50F2621D}" type="presParOf" srcId="{DF6DC349-FBA8-4A73-9757-849408034C57}" destId="{94198687-1387-4B17-A0C4-DC91643EE9BB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91BE48-E34F-4C8C-8A7C-01AD84776AB9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FB3EB57-6759-4A08-9A1C-989FFB4A10A6}">
      <dgm:prSet phldrT="[Tekst]" custT="1"/>
      <dgm:spPr/>
      <dgm:t>
        <a:bodyPr/>
        <a:lstStyle/>
        <a:p>
          <a:r>
            <a:rPr lang="pl-PL" sz="2800" u="sng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</a:t>
          </a:r>
          <a:r>
            <a:rPr lang="pl-PL" sz="2800" u="none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erasmusintern.org</a:t>
          </a:r>
          <a:r>
            <a:rPr lang="pl-PL" sz="2800" u="sng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/</a:t>
          </a:r>
          <a:r>
            <a:rPr lang="pl-PL" sz="2800" u="sng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u="none" dirty="0" err="1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or</a:t>
          </a:r>
          <a:r>
            <a:rPr lang="pl-PL" sz="2800" u="none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u="none" dirty="0" err="1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other</a:t>
          </a:r>
          <a:r>
            <a:rPr lang="pl-PL" sz="2800" u="none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u="none" dirty="0" err="1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traineeship</a:t>
          </a:r>
          <a:r>
            <a:rPr lang="pl-PL" sz="2800" u="none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u="none" dirty="0" err="1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provider</a:t>
          </a:r>
          <a:r>
            <a:rPr lang="pl-PL" sz="2800" u="none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u="none" dirty="0" err="1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platforms</a:t>
          </a:r>
          <a:endParaRPr lang="pl-PL" sz="2800" u="none" dirty="0">
            <a:solidFill>
              <a:schemeClr val="tx1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D097440B-1EAD-4F3E-8D53-FDDE6337AD69}" type="parTrans" cxnId="{6F501B9E-C86C-4638-91BD-E04A7B14F425}">
      <dgm:prSet/>
      <dgm:spPr/>
      <dgm:t>
        <a:bodyPr/>
        <a:lstStyle/>
        <a:p>
          <a:endParaRPr lang="pl-PL"/>
        </a:p>
      </dgm:t>
    </dgm:pt>
    <dgm:pt modelId="{9BACB29A-B900-4A33-9DC4-9AB436EBDE24}" type="sibTrans" cxnId="{6F501B9E-C86C-4638-91BD-E04A7B14F425}">
      <dgm:prSet/>
      <dgm:spPr/>
      <dgm:t>
        <a:bodyPr/>
        <a:lstStyle/>
        <a:p>
          <a:endParaRPr lang="pl-PL"/>
        </a:p>
      </dgm:t>
    </dgm:pt>
    <dgm:pt modelId="{602077D3-0104-4644-AF96-D72C077B8618}">
      <dgm:prSet phldrT="[Tekst]" custT="1"/>
      <dgm:spPr/>
      <dgm:t>
        <a:bodyPr/>
        <a:lstStyle/>
        <a:p>
          <a:r>
            <a:rPr lang="pl-PL" sz="2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Via </a:t>
          </a:r>
          <a:r>
            <a:rPr lang="pl-PL" sz="28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private</a:t>
          </a:r>
          <a:r>
            <a:rPr lang="pl-PL" sz="2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contacts</a:t>
          </a:r>
          <a:r>
            <a:rPr lang="pl-PL" sz="2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with </a:t>
          </a:r>
          <a:r>
            <a:rPr lang="pl-PL" sz="28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former</a:t>
          </a:r>
          <a:r>
            <a:rPr lang="pl-PL" sz="2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Erasmus+ </a:t>
          </a:r>
          <a:r>
            <a:rPr lang="pl-PL" sz="28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students</a:t>
          </a:r>
          <a:r>
            <a:rPr lang="pl-PL" sz="2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, </a:t>
          </a:r>
          <a:r>
            <a:rPr lang="pl-PL" sz="28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teachers</a:t>
          </a:r>
          <a:r>
            <a:rPr lang="pl-PL" sz="2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etc. </a:t>
          </a:r>
        </a:p>
      </dgm:t>
    </dgm:pt>
    <dgm:pt modelId="{6A8CC1DB-93BC-45EA-B923-F4599431A979}" type="parTrans" cxnId="{8FE05B00-4D22-4387-9AC4-7B87E1552C25}">
      <dgm:prSet/>
      <dgm:spPr/>
      <dgm:t>
        <a:bodyPr/>
        <a:lstStyle/>
        <a:p>
          <a:endParaRPr lang="pl-PL"/>
        </a:p>
      </dgm:t>
    </dgm:pt>
    <dgm:pt modelId="{D026E125-5F0A-426D-B9C3-041F8E5E4D29}" type="sibTrans" cxnId="{8FE05B00-4D22-4387-9AC4-7B87E1552C25}">
      <dgm:prSet/>
      <dgm:spPr/>
      <dgm:t>
        <a:bodyPr/>
        <a:lstStyle/>
        <a:p>
          <a:endParaRPr lang="pl-PL"/>
        </a:p>
      </dgm:t>
    </dgm:pt>
    <dgm:pt modelId="{91EE1EEA-98C4-4BF2-87A0-FD19529902BF}">
      <dgm:prSet phldrT="[Tekst]" custT="1"/>
      <dgm:spPr/>
      <dgm:t>
        <a:bodyPr/>
        <a:lstStyle/>
        <a:p>
          <a:r>
            <a:rPr lang="pl-PL" sz="2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Erasmus Politechnika Łódzka on Facebook</a:t>
          </a:r>
        </a:p>
      </dgm:t>
    </dgm:pt>
    <dgm:pt modelId="{7FF73A9C-6E3C-4BCB-80DD-CAE6E89215D5}" type="sibTrans" cxnId="{59C186D1-0B6F-4619-B92F-13ED3B98D558}">
      <dgm:prSet/>
      <dgm:spPr/>
      <dgm:t>
        <a:bodyPr/>
        <a:lstStyle/>
        <a:p>
          <a:endParaRPr lang="pl-PL"/>
        </a:p>
      </dgm:t>
    </dgm:pt>
    <dgm:pt modelId="{578D88B1-A63A-4F97-B872-A4F2CCCE7566}" type="parTrans" cxnId="{59C186D1-0B6F-4619-B92F-13ED3B98D558}">
      <dgm:prSet/>
      <dgm:spPr/>
      <dgm:t>
        <a:bodyPr/>
        <a:lstStyle/>
        <a:p>
          <a:endParaRPr lang="pl-PL"/>
        </a:p>
      </dgm:t>
    </dgm:pt>
    <dgm:pt modelId="{1DCDC9AF-F687-479B-ABB6-BEBFA2F913C9}" type="pres">
      <dgm:prSet presAssocID="{2F91BE48-E34F-4C8C-8A7C-01AD84776AB9}" presName="linearFlow" presStyleCnt="0">
        <dgm:presLayoutVars>
          <dgm:dir/>
          <dgm:resizeHandles val="exact"/>
        </dgm:presLayoutVars>
      </dgm:prSet>
      <dgm:spPr/>
    </dgm:pt>
    <dgm:pt modelId="{860AD972-736A-438E-BDC6-6DEFE330C3D2}" type="pres">
      <dgm:prSet presAssocID="{2FB3EB57-6759-4A08-9A1C-989FFB4A10A6}" presName="composite" presStyleCnt="0"/>
      <dgm:spPr/>
    </dgm:pt>
    <dgm:pt modelId="{7B6B3E39-EEEA-42DC-8711-6D8DE19C3F10}" type="pres">
      <dgm:prSet presAssocID="{2FB3EB57-6759-4A08-9A1C-989FFB4A10A6}" presName="imgShp" presStyleLbl="fgImgPlace1" presStyleIdx="0" presStyleCnt="3" custLinFactNeighborX="-49476" custLinFactNeighborY="498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742273EF-1AE0-4DAD-B771-40C681204883}" type="pres">
      <dgm:prSet presAssocID="{2FB3EB57-6759-4A08-9A1C-989FFB4A10A6}" presName="txShp" presStyleLbl="node1" presStyleIdx="0" presStyleCnt="3" custScaleY="117457">
        <dgm:presLayoutVars>
          <dgm:bulletEnabled val="1"/>
        </dgm:presLayoutVars>
      </dgm:prSet>
      <dgm:spPr/>
    </dgm:pt>
    <dgm:pt modelId="{91DDA1A7-CA28-41A4-BD53-C08D2EF41A8E}" type="pres">
      <dgm:prSet presAssocID="{9BACB29A-B900-4A33-9DC4-9AB436EBDE24}" presName="spacing" presStyleCnt="0"/>
      <dgm:spPr/>
    </dgm:pt>
    <dgm:pt modelId="{838D5FD8-BDBC-44C1-8A12-010E7DF6934D}" type="pres">
      <dgm:prSet presAssocID="{91EE1EEA-98C4-4BF2-87A0-FD19529902BF}" presName="composite" presStyleCnt="0"/>
      <dgm:spPr/>
    </dgm:pt>
    <dgm:pt modelId="{D2A32B2C-7F8B-4840-8F66-70B25370ED72}" type="pres">
      <dgm:prSet presAssocID="{91EE1EEA-98C4-4BF2-87A0-FD19529902BF}" presName="imgShp" presStyleLbl="fgImgPlace1" presStyleIdx="1" presStyleCnt="3" custScaleX="103239" custLinFactNeighborX="-48770" custLinFactNeighborY="141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B953BCAD-37A3-4771-9F1B-046E4E21EAB3}" type="pres">
      <dgm:prSet presAssocID="{91EE1EEA-98C4-4BF2-87A0-FD19529902BF}" presName="txShp" presStyleLbl="node1" presStyleIdx="1" presStyleCnt="3">
        <dgm:presLayoutVars>
          <dgm:bulletEnabled val="1"/>
        </dgm:presLayoutVars>
      </dgm:prSet>
      <dgm:spPr/>
    </dgm:pt>
    <dgm:pt modelId="{5CC1314B-A272-42E2-9E24-F27859570DEF}" type="pres">
      <dgm:prSet presAssocID="{7FF73A9C-6E3C-4BCB-80DD-CAE6E89215D5}" presName="spacing" presStyleCnt="0"/>
      <dgm:spPr/>
    </dgm:pt>
    <dgm:pt modelId="{76D8F5E5-74DB-417B-96A4-E5E4C6EB4541}" type="pres">
      <dgm:prSet presAssocID="{602077D3-0104-4644-AF96-D72C077B8618}" presName="composite" presStyleCnt="0"/>
      <dgm:spPr/>
    </dgm:pt>
    <dgm:pt modelId="{82DCC952-8CF6-4D26-A10A-FD594712CA68}" type="pres">
      <dgm:prSet presAssocID="{602077D3-0104-4644-AF96-D72C077B8618}" presName="imgShp" presStyleLbl="fgImgPlace1" presStyleIdx="2" presStyleCnt="3" custLinFactNeighborX="-48063" custLinFactNeighborY="-282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576C1FC-2D73-45F6-9D55-FA8A922D2BDA}" type="pres">
      <dgm:prSet presAssocID="{602077D3-0104-4644-AF96-D72C077B8618}" presName="txShp" presStyleLbl="node1" presStyleIdx="2" presStyleCnt="3">
        <dgm:presLayoutVars>
          <dgm:bulletEnabled val="1"/>
        </dgm:presLayoutVars>
      </dgm:prSet>
      <dgm:spPr/>
    </dgm:pt>
  </dgm:ptLst>
  <dgm:cxnLst>
    <dgm:cxn modelId="{8FE05B00-4D22-4387-9AC4-7B87E1552C25}" srcId="{2F91BE48-E34F-4C8C-8A7C-01AD84776AB9}" destId="{602077D3-0104-4644-AF96-D72C077B8618}" srcOrd="2" destOrd="0" parTransId="{6A8CC1DB-93BC-45EA-B923-F4599431A979}" sibTransId="{D026E125-5F0A-426D-B9C3-041F8E5E4D29}"/>
    <dgm:cxn modelId="{0BB7341D-E01B-45F5-9983-340377441FF0}" type="presOf" srcId="{91EE1EEA-98C4-4BF2-87A0-FD19529902BF}" destId="{B953BCAD-37A3-4771-9F1B-046E4E21EAB3}" srcOrd="0" destOrd="0" presId="urn:microsoft.com/office/officeart/2005/8/layout/vList3"/>
    <dgm:cxn modelId="{7C77F449-2987-4517-9DA1-10083783E8EA}" type="presOf" srcId="{602077D3-0104-4644-AF96-D72C077B8618}" destId="{5576C1FC-2D73-45F6-9D55-FA8A922D2BDA}" srcOrd="0" destOrd="0" presId="urn:microsoft.com/office/officeart/2005/8/layout/vList3"/>
    <dgm:cxn modelId="{6F501B9E-C86C-4638-91BD-E04A7B14F425}" srcId="{2F91BE48-E34F-4C8C-8A7C-01AD84776AB9}" destId="{2FB3EB57-6759-4A08-9A1C-989FFB4A10A6}" srcOrd="0" destOrd="0" parTransId="{D097440B-1EAD-4F3E-8D53-FDDE6337AD69}" sibTransId="{9BACB29A-B900-4A33-9DC4-9AB436EBDE24}"/>
    <dgm:cxn modelId="{737782BF-74FE-4960-887A-9C1DA0B0253C}" type="presOf" srcId="{2FB3EB57-6759-4A08-9A1C-989FFB4A10A6}" destId="{742273EF-1AE0-4DAD-B771-40C681204883}" srcOrd="0" destOrd="0" presId="urn:microsoft.com/office/officeart/2005/8/layout/vList3"/>
    <dgm:cxn modelId="{105189C8-7233-4B53-823C-CCDB35AC08B9}" type="presOf" srcId="{2F91BE48-E34F-4C8C-8A7C-01AD84776AB9}" destId="{1DCDC9AF-F687-479B-ABB6-BEBFA2F913C9}" srcOrd="0" destOrd="0" presId="urn:microsoft.com/office/officeart/2005/8/layout/vList3"/>
    <dgm:cxn modelId="{59C186D1-0B6F-4619-B92F-13ED3B98D558}" srcId="{2F91BE48-E34F-4C8C-8A7C-01AD84776AB9}" destId="{91EE1EEA-98C4-4BF2-87A0-FD19529902BF}" srcOrd="1" destOrd="0" parTransId="{578D88B1-A63A-4F97-B872-A4F2CCCE7566}" sibTransId="{7FF73A9C-6E3C-4BCB-80DD-CAE6E89215D5}"/>
    <dgm:cxn modelId="{D69F23A6-B6E4-432E-9991-4AF3D9208175}" type="presParOf" srcId="{1DCDC9AF-F687-479B-ABB6-BEBFA2F913C9}" destId="{860AD972-736A-438E-BDC6-6DEFE330C3D2}" srcOrd="0" destOrd="0" presId="urn:microsoft.com/office/officeart/2005/8/layout/vList3"/>
    <dgm:cxn modelId="{10ED0A4E-61F0-4AAF-A901-5BA1A276E9CC}" type="presParOf" srcId="{860AD972-736A-438E-BDC6-6DEFE330C3D2}" destId="{7B6B3E39-EEEA-42DC-8711-6D8DE19C3F10}" srcOrd="0" destOrd="0" presId="urn:microsoft.com/office/officeart/2005/8/layout/vList3"/>
    <dgm:cxn modelId="{D8431C99-FD07-40BA-A86A-15829B145687}" type="presParOf" srcId="{860AD972-736A-438E-BDC6-6DEFE330C3D2}" destId="{742273EF-1AE0-4DAD-B771-40C681204883}" srcOrd="1" destOrd="0" presId="urn:microsoft.com/office/officeart/2005/8/layout/vList3"/>
    <dgm:cxn modelId="{378119DD-959B-4BD4-948A-C155A5C3C7DE}" type="presParOf" srcId="{1DCDC9AF-F687-479B-ABB6-BEBFA2F913C9}" destId="{91DDA1A7-CA28-41A4-BD53-C08D2EF41A8E}" srcOrd="1" destOrd="0" presId="urn:microsoft.com/office/officeart/2005/8/layout/vList3"/>
    <dgm:cxn modelId="{2A59CB56-AA9F-4570-925B-3F9CF9171975}" type="presParOf" srcId="{1DCDC9AF-F687-479B-ABB6-BEBFA2F913C9}" destId="{838D5FD8-BDBC-44C1-8A12-010E7DF6934D}" srcOrd="2" destOrd="0" presId="urn:microsoft.com/office/officeart/2005/8/layout/vList3"/>
    <dgm:cxn modelId="{6A65E48E-F038-4392-AA5D-F1A0A7D52CE9}" type="presParOf" srcId="{838D5FD8-BDBC-44C1-8A12-010E7DF6934D}" destId="{D2A32B2C-7F8B-4840-8F66-70B25370ED72}" srcOrd="0" destOrd="0" presId="urn:microsoft.com/office/officeart/2005/8/layout/vList3"/>
    <dgm:cxn modelId="{86186F0C-338F-4D9E-9BD7-419CF7195E06}" type="presParOf" srcId="{838D5FD8-BDBC-44C1-8A12-010E7DF6934D}" destId="{B953BCAD-37A3-4771-9F1B-046E4E21EAB3}" srcOrd="1" destOrd="0" presId="urn:microsoft.com/office/officeart/2005/8/layout/vList3"/>
    <dgm:cxn modelId="{3899AD5C-17FE-41B2-AB65-5678C8C38A27}" type="presParOf" srcId="{1DCDC9AF-F687-479B-ABB6-BEBFA2F913C9}" destId="{5CC1314B-A272-42E2-9E24-F27859570DEF}" srcOrd="3" destOrd="0" presId="urn:microsoft.com/office/officeart/2005/8/layout/vList3"/>
    <dgm:cxn modelId="{1B7394C7-AD77-48D2-B862-FAFF41A20381}" type="presParOf" srcId="{1DCDC9AF-F687-479B-ABB6-BEBFA2F913C9}" destId="{76D8F5E5-74DB-417B-96A4-E5E4C6EB4541}" srcOrd="4" destOrd="0" presId="urn:microsoft.com/office/officeart/2005/8/layout/vList3"/>
    <dgm:cxn modelId="{A972512E-F7D7-46FB-B6D8-7962C837DFE1}" type="presParOf" srcId="{76D8F5E5-74DB-417B-96A4-E5E4C6EB4541}" destId="{82DCC952-8CF6-4D26-A10A-FD594712CA68}" srcOrd="0" destOrd="0" presId="urn:microsoft.com/office/officeart/2005/8/layout/vList3"/>
    <dgm:cxn modelId="{7F6C5CCE-17A2-4414-9E86-395279829376}" type="presParOf" srcId="{76D8F5E5-74DB-417B-96A4-E5E4C6EB4541}" destId="{5576C1FC-2D73-45F6-9D55-FA8A922D2BD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225015-E543-4075-8A1A-9F0A9D803E1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05EB577-8DD0-45BE-ACBC-1534CAC24B32}">
      <dgm:prSet phldrT="[Tekst]" custT="1"/>
      <dgm:spPr/>
      <dgm:t>
        <a:bodyPr/>
        <a:lstStyle/>
        <a:p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Once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document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is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signed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and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stamped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– the Host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should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send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you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scan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version of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it</a:t>
          </a:r>
          <a:endParaRPr lang="pl-PL" sz="10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0FE89210-4044-42E3-9962-36E3B2F98032}" type="parTrans" cxnId="{63178DF8-60BA-4E3E-9AAE-F46CF616F5F6}">
      <dgm:prSet/>
      <dgm:spPr/>
      <dgm:t>
        <a:bodyPr/>
        <a:lstStyle/>
        <a:p>
          <a:endParaRPr lang="pl-PL"/>
        </a:p>
      </dgm:t>
    </dgm:pt>
    <dgm:pt modelId="{9623F04C-508D-4B43-A75F-B62D86B87491}" type="sibTrans" cxnId="{63178DF8-60BA-4E3E-9AAE-F46CF616F5F6}">
      <dgm:prSet/>
      <dgm:spPr/>
      <dgm:t>
        <a:bodyPr/>
        <a:lstStyle/>
        <a:p>
          <a:endParaRPr lang="pl-PL"/>
        </a:p>
      </dgm:t>
    </dgm:pt>
    <dgm:pt modelId="{0783B23B-6DAF-4B4B-BED6-0560ADB5BE9B}">
      <dgm:prSet phldrT="[Tekst]" custT="1"/>
      <dgm:spPr/>
      <dgm:t>
        <a:bodyPr/>
        <a:lstStyle/>
        <a:p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Print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document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,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sign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it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and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submit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with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other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qualification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documents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to the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Faculty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Coordinator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/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Supervisor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and Training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Coordinator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Program</a:t>
          </a:r>
        </a:p>
      </dgm:t>
    </dgm:pt>
    <dgm:pt modelId="{0AF1F95D-2CE6-44D9-B4A5-B37C2AB4D121}" type="parTrans" cxnId="{08625A57-D25B-4CEA-B563-D35601D6354A}">
      <dgm:prSet/>
      <dgm:spPr/>
      <dgm:t>
        <a:bodyPr/>
        <a:lstStyle/>
        <a:p>
          <a:endParaRPr lang="pl-PL"/>
        </a:p>
      </dgm:t>
    </dgm:pt>
    <dgm:pt modelId="{3C8990A2-3932-4BC7-B112-2FDA59DE7C8B}" type="sibTrans" cxnId="{08625A57-D25B-4CEA-B563-D35601D6354A}">
      <dgm:prSet/>
      <dgm:spPr/>
      <dgm:t>
        <a:bodyPr/>
        <a:lstStyle/>
        <a:p>
          <a:endParaRPr lang="pl-PL"/>
        </a:p>
      </dgm:t>
    </dgm:pt>
    <dgm:pt modelId="{9C913AE8-C355-420C-A83D-F6B689EE5085}">
      <dgm:prSet phldrT="[Tekst]" custT="1"/>
      <dgm:spPr/>
      <dgm:t>
        <a:bodyPr/>
        <a:lstStyle/>
        <a:p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Wait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for the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results</a:t>
          </a:r>
          <a:endParaRPr lang="pl-PL" sz="10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185148EA-6195-4E54-8BF9-CB5F56B6D922}" type="parTrans" cxnId="{69E69CE3-BD3F-4D40-9664-5095FFFF8B7E}">
      <dgm:prSet/>
      <dgm:spPr/>
      <dgm:t>
        <a:bodyPr/>
        <a:lstStyle/>
        <a:p>
          <a:endParaRPr lang="pl-PL"/>
        </a:p>
      </dgm:t>
    </dgm:pt>
    <dgm:pt modelId="{4E2EAB9C-43C7-4608-906C-FF308C8A6BE6}" type="sibTrans" cxnId="{69E69CE3-BD3F-4D40-9664-5095FFFF8B7E}">
      <dgm:prSet/>
      <dgm:spPr/>
      <dgm:t>
        <a:bodyPr/>
        <a:lstStyle/>
        <a:p>
          <a:endParaRPr lang="pl-PL"/>
        </a:p>
      </dgm:t>
    </dgm:pt>
    <dgm:pt modelId="{35A7F59B-B4F4-48CF-B2E7-617A5B77B911}">
      <dgm:prSet phldrT="[Tekst]" custT="1"/>
      <dgm:spPr/>
      <dgm:t>
        <a:bodyPr/>
        <a:lstStyle/>
        <a:p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Sign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agreement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and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enjoy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traineeship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</a:t>
          </a:r>
          <a:endParaRPr lang="pl-PL" sz="10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8B93341B-47CE-4408-83F6-47D1BCF52AA3}" type="parTrans" cxnId="{0D29C224-F26D-4C1D-AA7A-FE0FB79AEF09}">
      <dgm:prSet/>
      <dgm:spPr/>
      <dgm:t>
        <a:bodyPr/>
        <a:lstStyle/>
        <a:p>
          <a:endParaRPr lang="pl-PL"/>
        </a:p>
      </dgm:t>
    </dgm:pt>
    <dgm:pt modelId="{774841BE-9D48-4D90-9AD4-5CF877596395}" type="sibTrans" cxnId="{0D29C224-F26D-4C1D-AA7A-FE0FB79AEF09}">
      <dgm:prSet/>
      <dgm:spPr/>
      <dgm:t>
        <a:bodyPr/>
        <a:lstStyle/>
        <a:p>
          <a:endParaRPr lang="pl-PL"/>
        </a:p>
      </dgm:t>
    </dgm:pt>
    <dgm:pt modelId="{6264D4AC-8014-44E7-B466-BB654808DFE6}">
      <dgm:prSet phldrT="[Tekst]" custT="1"/>
      <dgm:spPr/>
      <dgm:t>
        <a:bodyPr/>
        <a:lstStyle/>
        <a:p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Send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editable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version of Learning Agreement for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Traineeship</a:t>
          </a:r>
          <a:r>
            <a:rPr lang="pl-PL" sz="1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to the Host </a:t>
          </a:r>
          <a:r>
            <a:rPr lang="pl-PL" sz="10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institution</a:t>
          </a:r>
          <a:endParaRPr lang="pl-PL" sz="10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7C52116E-B770-4F0F-AE0F-E1B604E9A50D}" type="parTrans" cxnId="{69F474CB-3F94-47DD-A118-5F31D8447D4A}">
      <dgm:prSet/>
      <dgm:spPr/>
      <dgm:t>
        <a:bodyPr/>
        <a:lstStyle/>
        <a:p>
          <a:endParaRPr lang="pl-PL"/>
        </a:p>
      </dgm:t>
    </dgm:pt>
    <dgm:pt modelId="{FC28C4C3-9C23-4775-A77D-3A2DA3824A6E}" type="sibTrans" cxnId="{69F474CB-3F94-47DD-A118-5F31D8447D4A}">
      <dgm:prSet/>
      <dgm:spPr/>
      <dgm:t>
        <a:bodyPr/>
        <a:lstStyle/>
        <a:p>
          <a:endParaRPr lang="pl-PL"/>
        </a:p>
      </dgm:t>
    </dgm:pt>
    <dgm:pt modelId="{FCD637C9-80EA-4514-A527-D4549D6DC2D2}" type="pres">
      <dgm:prSet presAssocID="{B3225015-E543-4075-8A1A-9F0A9D803E1E}" presName="cycle" presStyleCnt="0">
        <dgm:presLayoutVars>
          <dgm:dir/>
          <dgm:resizeHandles val="exact"/>
        </dgm:presLayoutVars>
      </dgm:prSet>
      <dgm:spPr/>
    </dgm:pt>
    <dgm:pt modelId="{895F473D-BF3B-45D8-89D2-69DF8AA870E6}" type="pres">
      <dgm:prSet presAssocID="{105EB577-8DD0-45BE-ACBC-1534CAC24B32}" presName="dummy" presStyleCnt="0"/>
      <dgm:spPr/>
    </dgm:pt>
    <dgm:pt modelId="{E77A276D-C1DE-4057-B2AB-D207958F92F8}" type="pres">
      <dgm:prSet presAssocID="{105EB577-8DD0-45BE-ACBC-1534CAC24B32}" presName="node" presStyleLbl="revTx" presStyleIdx="0" presStyleCnt="5">
        <dgm:presLayoutVars>
          <dgm:bulletEnabled val="1"/>
        </dgm:presLayoutVars>
      </dgm:prSet>
      <dgm:spPr/>
    </dgm:pt>
    <dgm:pt modelId="{1262466C-6AF3-4885-9317-941B1B936C2B}" type="pres">
      <dgm:prSet presAssocID="{9623F04C-508D-4B43-A75F-B62D86B87491}" presName="sibTrans" presStyleLbl="node1" presStyleIdx="0" presStyleCnt="5"/>
      <dgm:spPr/>
    </dgm:pt>
    <dgm:pt modelId="{080187D6-FB4E-4CAE-97A1-644962B8EA77}" type="pres">
      <dgm:prSet presAssocID="{0783B23B-6DAF-4B4B-BED6-0560ADB5BE9B}" presName="dummy" presStyleCnt="0"/>
      <dgm:spPr/>
    </dgm:pt>
    <dgm:pt modelId="{62CE7714-9B71-49FA-B420-6A61D907EED3}" type="pres">
      <dgm:prSet presAssocID="{0783B23B-6DAF-4B4B-BED6-0560ADB5BE9B}" presName="node" presStyleLbl="revTx" presStyleIdx="1" presStyleCnt="5" custScaleX="191340">
        <dgm:presLayoutVars>
          <dgm:bulletEnabled val="1"/>
        </dgm:presLayoutVars>
      </dgm:prSet>
      <dgm:spPr/>
    </dgm:pt>
    <dgm:pt modelId="{FF668A90-0371-4E1E-9019-0F7A7D651323}" type="pres">
      <dgm:prSet presAssocID="{3C8990A2-3932-4BC7-B112-2FDA59DE7C8B}" presName="sibTrans" presStyleLbl="node1" presStyleIdx="1" presStyleCnt="5"/>
      <dgm:spPr/>
    </dgm:pt>
    <dgm:pt modelId="{53611BFC-4749-4B24-953C-65B38E6B0D9D}" type="pres">
      <dgm:prSet presAssocID="{9C913AE8-C355-420C-A83D-F6B689EE5085}" presName="dummy" presStyleCnt="0"/>
      <dgm:spPr/>
    </dgm:pt>
    <dgm:pt modelId="{879084C8-8BB4-41D9-9486-AFD8B0508E75}" type="pres">
      <dgm:prSet presAssocID="{9C913AE8-C355-420C-A83D-F6B689EE5085}" presName="node" presStyleLbl="revTx" presStyleIdx="2" presStyleCnt="5">
        <dgm:presLayoutVars>
          <dgm:bulletEnabled val="1"/>
        </dgm:presLayoutVars>
      </dgm:prSet>
      <dgm:spPr/>
    </dgm:pt>
    <dgm:pt modelId="{543F37ED-C196-4AD2-A834-F9BF5953EAA7}" type="pres">
      <dgm:prSet presAssocID="{4E2EAB9C-43C7-4608-906C-FF308C8A6BE6}" presName="sibTrans" presStyleLbl="node1" presStyleIdx="2" presStyleCnt="5"/>
      <dgm:spPr/>
    </dgm:pt>
    <dgm:pt modelId="{80575B15-F0AD-4534-82B0-065BD5EAF178}" type="pres">
      <dgm:prSet presAssocID="{35A7F59B-B4F4-48CF-B2E7-617A5B77B911}" presName="dummy" presStyleCnt="0"/>
      <dgm:spPr/>
    </dgm:pt>
    <dgm:pt modelId="{89D26834-E45B-4275-B0C0-A9B85BE44BB3}" type="pres">
      <dgm:prSet presAssocID="{35A7F59B-B4F4-48CF-B2E7-617A5B77B911}" presName="node" presStyleLbl="revTx" presStyleIdx="3" presStyleCnt="5">
        <dgm:presLayoutVars>
          <dgm:bulletEnabled val="1"/>
        </dgm:presLayoutVars>
      </dgm:prSet>
      <dgm:spPr/>
    </dgm:pt>
    <dgm:pt modelId="{5D89BB60-6305-404D-BCA9-A71470755C06}" type="pres">
      <dgm:prSet presAssocID="{774841BE-9D48-4D90-9AD4-5CF877596395}" presName="sibTrans" presStyleLbl="node1" presStyleIdx="3" presStyleCnt="5"/>
      <dgm:spPr/>
    </dgm:pt>
    <dgm:pt modelId="{73E2DC87-5038-48DD-8944-5EF0EBCC11D3}" type="pres">
      <dgm:prSet presAssocID="{6264D4AC-8014-44E7-B466-BB654808DFE6}" presName="dummy" presStyleCnt="0"/>
      <dgm:spPr/>
    </dgm:pt>
    <dgm:pt modelId="{4BC4DB41-64B4-4927-B57C-BEEB8EE24738}" type="pres">
      <dgm:prSet presAssocID="{6264D4AC-8014-44E7-B466-BB654808DFE6}" presName="node" presStyleLbl="revTx" presStyleIdx="4" presStyleCnt="5" custScaleX="115738" custScaleY="94893">
        <dgm:presLayoutVars>
          <dgm:bulletEnabled val="1"/>
        </dgm:presLayoutVars>
      </dgm:prSet>
      <dgm:spPr/>
    </dgm:pt>
    <dgm:pt modelId="{34E8433A-CB13-45E7-B4D3-6851F80FB2AB}" type="pres">
      <dgm:prSet presAssocID="{FC28C4C3-9C23-4775-A77D-3A2DA3824A6E}" presName="sibTrans" presStyleLbl="node1" presStyleIdx="4" presStyleCnt="5"/>
      <dgm:spPr/>
    </dgm:pt>
  </dgm:ptLst>
  <dgm:cxnLst>
    <dgm:cxn modelId="{92437E17-271A-43CD-B854-FF9E865FAA87}" type="presOf" srcId="{3C8990A2-3932-4BC7-B112-2FDA59DE7C8B}" destId="{FF668A90-0371-4E1E-9019-0F7A7D651323}" srcOrd="0" destOrd="0" presId="urn:microsoft.com/office/officeart/2005/8/layout/cycle1"/>
    <dgm:cxn modelId="{BED79F18-5555-4FFA-87E2-2C7E0EB6A3EF}" type="presOf" srcId="{FC28C4C3-9C23-4775-A77D-3A2DA3824A6E}" destId="{34E8433A-CB13-45E7-B4D3-6851F80FB2AB}" srcOrd="0" destOrd="0" presId="urn:microsoft.com/office/officeart/2005/8/layout/cycle1"/>
    <dgm:cxn modelId="{0D356D1C-D6FE-4AC3-91BD-F5DE1F6BF331}" type="presOf" srcId="{774841BE-9D48-4D90-9AD4-5CF877596395}" destId="{5D89BB60-6305-404D-BCA9-A71470755C06}" srcOrd="0" destOrd="0" presId="urn:microsoft.com/office/officeart/2005/8/layout/cycle1"/>
    <dgm:cxn modelId="{0D29C224-F26D-4C1D-AA7A-FE0FB79AEF09}" srcId="{B3225015-E543-4075-8A1A-9F0A9D803E1E}" destId="{35A7F59B-B4F4-48CF-B2E7-617A5B77B911}" srcOrd="3" destOrd="0" parTransId="{8B93341B-47CE-4408-83F6-47D1BCF52AA3}" sibTransId="{774841BE-9D48-4D90-9AD4-5CF877596395}"/>
    <dgm:cxn modelId="{B82B2064-B6FE-4829-9598-4FED642265F6}" type="presOf" srcId="{105EB577-8DD0-45BE-ACBC-1534CAC24B32}" destId="{E77A276D-C1DE-4057-B2AB-D207958F92F8}" srcOrd="0" destOrd="0" presId="urn:microsoft.com/office/officeart/2005/8/layout/cycle1"/>
    <dgm:cxn modelId="{08625A57-D25B-4CEA-B563-D35601D6354A}" srcId="{B3225015-E543-4075-8A1A-9F0A9D803E1E}" destId="{0783B23B-6DAF-4B4B-BED6-0560ADB5BE9B}" srcOrd="1" destOrd="0" parTransId="{0AF1F95D-2CE6-44D9-B4A5-B37C2AB4D121}" sibTransId="{3C8990A2-3932-4BC7-B112-2FDA59DE7C8B}"/>
    <dgm:cxn modelId="{DECB737E-2C28-4791-A709-C2B375F6B0D8}" type="presOf" srcId="{0783B23B-6DAF-4B4B-BED6-0560ADB5BE9B}" destId="{62CE7714-9B71-49FA-B420-6A61D907EED3}" srcOrd="0" destOrd="0" presId="urn:microsoft.com/office/officeart/2005/8/layout/cycle1"/>
    <dgm:cxn modelId="{66C02080-1012-4B98-B8F5-3AEC65842677}" type="presOf" srcId="{9C913AE8-C355-420C-A83D-F6B689EE5085}" destId="{879084C8-8BB4-41D9-9486-AFD8B0508E75}" srcOrd="0" destOrd="0" presId="urn:microsoft.com/office/officeart/2005/8/layout/cycle1"/>
    <dgm:cxn modelId="{3FDFAE82-E7DA-44FC-99B7-04171C89112A}" type="presOf" srcId="{35A7F59B-B4F4-48CF-B2E7-617A5B77B911}" destId="{89D26834-E45B-4275-B0C0-A9B85BE44BB3}" srcOrd="0" destOrd="0" presId="urn:microsoft.com/office/officeart/2005/8/layout/cycle1"/>
    <dgm:cxn modelId="{FF231D83-C7F1-403A-9658-F2B7E56655FD}" type="presOf" srcId="{4E2EAB9C-43C7-4608-906C-FF308C8A6BE6}" destId="{543F37ED-C196-4AD2-A834-F9BF5953EAA7}" srcOrd="0" destOrd="0" presId="urn:microsoft.com/office/officeart/2005/8/layout/cycle1"/>
    <dgm:cxn modelId="{628B7B8D-597B-4EAB-96A4-4FA4C0B65F4B}" type="presOf" srcId="{9623F04C-508D-4B43-A75F-B62D86B87491}" destId="{1262466C-6AF3-4885-9317-941B1B936C2B}" srcOrd="0" destOrd="0" presId="urn:microsoft.com/office/officeart/2005/8/layout/cycle1"/>
    <dgm:cxn modelId="{69F474CB-3F94-47DD-A118-5F31D8447D4A}" srcId="{B3225015-E543-4075-8A1A-9F0A9D803E1E}" destId="{6264D4AC-8014-44E7-B466-BB654808DFE6}" srcOrd="4" destOrd="0" parTransId="{7C52116E-B770-4F0F-AE0F-E1B604E9A50D}" sibTransId="{FC28C4C3-9C23-4775-A77D-3A2DA3824A6E}"/>
    <dgm:cxn modelId="{20A879D2-AB20-466B-9084-EC0170388B2E}" type="presOf" srcId="{6264D4AC-8014-44E7-B466-BB654808DFE6}" destId="{4BC4DB41-64B4-4927-B57C-BEEB8EE24738}" srcOrd="0" destOrd="0" presId="urn:microsoft.com/office/officeart/2005/8/layout/cycle1"/>
    <dgm:cxn modelId="{F8D497E2-6007-4C45-9A25-1F66E0EBA886}" type="presOf" srcId="{B3225015-E543-4075-8A1A-9F0A9D803E1E}" destId="{FCD637C9-80EA-4514-A527-D4549D6DC2D2}" srcOrd="0" destOrd="0" presId="urn:microsoft.com/office/officeart/2005/8/layout/cycle1"/>
    <dgm:cxn modelId="{69E69CE3-BD3F-4D40-9664-5095FFFF8B7E}" srcId="{B3225015-E543-4075-8A1A-9F0A9D803E1E}" destId="{9C913AE8-C355-420C-A83D-F6B689EE5085}" srcOrd="2" destOrd="0" parTransId="{185148EA-6195-4E54-8BF9-CB5F56B6D922}" sibTransId="{4E2EAB9C-43C7-4608-906C-FF308C8A6BE6}"/>
    <dgm:cxn modelId="{63178DF8-60BA-4E3E-9AAE-F46CF616F5F6}" srcId="{B3225015-E543-4075-8A1A-9F0A9D803E1E}" destId="{105EB577-8DD0-45BE-ACBC-1534CAC24B32}" srcOrd="0" destOrd="0" parTransId="{0FE89210-4044-42E3-9962-36E3B2F98032}" sibTransId="{9623F04C-508D-4B43-A75F-B62D86B87491}"/>
    <dgm:cxn modelId="{EF0C2F8D-6E98-437D-A040-F532E59FB75D}" type="presParOf" srcId="{FCD637C9-80EA-4514-A527-D4549D6DC2D2}" destId="{895F473D-BF3B-45D8-89D2-69DF8AA870E6}" srcOrd="0" destOrd="0" presId="urn:microsoft.com/office/officeart/2005/8/layout/cycle1"/>
    <dgm:cxn modelId="{47642BCD-BF9A-4C0C-A1F8-C5E6669F7390}" type="presParOf" srcId="{FCD637C9-80EA-4514-A527-D4549D6DC2D2}" destId="{E77A276D-C1DE-4057-B2AB-D207958F92F8}" srcOrd="1" destOrd="0" presId="urn:microsoft.com/office/officeart/2005/8/layout/cycle1"/>
    <dgm:cxn modelId="{B21BA4A5-31EF-428D-989E-A53CF57C270E}" type="presParOf" srcId="{FCD637C9-80EA-4514-A527-D4549D6DC2D2}" destId="{1262466C-6AF3-4885-9317-941B1B936C2B}" srcOrd="2" destOrd="0" presId="urn:microsoft.com/office/officeart/2005/8/layout/cycle1"/>
    <dgm:cxn modelId="{2E4D5216-DB87-4904-89CD-6AB36CCEFC75}" type="presParOf" srcId="{FCD637C9-80EA-4514-A527-D4549D6DC2D2}" destId="{080187D6-FB4E-4CAE-97A1-644962B8EA77}" srcOrd="3" destOrd="0" presId="urn:microsoft.com/office/officeart/2005/8/layout/cycle1"/>
    <dgm:cxn modelId="{AFCAC69C-467E-4F59-A54B-C4586B7987EB}" type="presParOf" srcId="{FCD637C9-80EA-4514-A527-D4549D6DC2D2}" destId="{62CE7714-9B71-49FA-B420-6A61D907EED3}" srcOrd="4" destOrd="0" presId="urn:microsoft.com/office/officeart/2005/8/layout/cycle1"/>
    <dgm:cxn modelId="{7B9F5793-F8DA-4BD5-B0B2-E38B1390EF7F}" type="presParOf" srcId="{FCD637C9-80EA-4514-A527-D4549D6DC2D2}" destId="{FF668A90-0371-4E1E-9019-0F7A7D651323}" srcOrd="5" destOrd="0" presId="urn:microsoft.com/office/officeart/2005/8/layout/cycle1"/>
    <dgm:cxn modelId="{340F965D-5A35-4111-96A8-3707CD36B965}" type="presParOf" srcId="{FCD637C9-80EA-4514-A527-D4549D6DC2D2}" destId="{53611BFC-4749-4B24-953C-65B38E6B0D9D}" srcOrd="6" destOrd="0" presId="urn:microsoft.com/office/officeart/2005/8/layout/cycle1"/>
    <dgm:cxn modelId="{9858573A-9D8E-40E3-A2E2-C9C56270508C}" type="presParOf" srcId="{FCD637C9-80EA-4514-A527-D4549D6DC2D2}" destId="{879084C8-8BB4-41D9-9486-AFD8B0508E75}" srcOrd="7" destOrd="0" presId="urn:microsoft.com/office/officeart/2005/8/layout/cycle1"/>
    <dgm:cxn modelId="{439EE2ED-7C05-4D50-927A-83E68418728B}" type="presParOf" srcId="{FCD637C9-80EA-4514-A527-D4549D6DC2D2}" destId="{543F37ED-C196-4AD2-A834-F9BF5953EAA7}" srcOrd="8" destOrd="0" presId="urn:microsoft.com/office/officeart/2005/8/layout/cycle1"/>
    <dgm:cxn modelId="{6919E594-4CBF-4492-835F-78C235BAAF53}" type="presParOf" srcId="{FCD637C9-80EA-4514-A527-D4549D6DC2D2}" destId="{80575B15-F0AD-4534-82B0-065BD5EAF178}" srcOrd="9" destOrd="0" presId="urn:microsoft.com/office/officeart/2005/8/layout/cycle1"/>
    <dgm:cxn modelId="{B4B973CB-E5CD-4BF8-8BA0-1CC107E89753}" type="presParOf" srcId="{FCD637C9-80EA-4514-A527-D4549D6DC2D2}" destId="{89D26834-E45B-4275-B0C0-A9B85BE44BB3}" srcOrd="10" destOrd="0" presId="urn:microsoft.com/office/officeart/2005/8/layout/cycle1"/>
    <dgm:cxn modelId="{CA390377-F625-4B91-845E-0F16CB2A1A65}" type="presParOf" srcId="{FCD637C9-80EA-4514-A527-D4549D6DC2D2}" destId="{5D89BB60-6305-404D-BCA9-A71470755C06}" srcOrd="11" destOrd="0" presId="urn:microsoft.com/office/officeart/2005/8/layout/cycle1"/>
    <dgm:cxn modelId="{7C88983B-5BCD-4D6B-98B4-F80DE59EBA09}" type="presParOf" srcId="{FCD637C9-80EA-4514-A527-D4549D6DC2D2}" destId="{73E2DC87-5038-48DD-8944-5EF0EBCC11D3}" srcOrd="12" destOrd="0" presId="urn:microsoft.com/office/officeart/2005/8/layout/cycle1"/>
    <dgm:cxn modelId="{D7B7BEF0-6F42-4C14-9AA7-5E4D1480F9AA}" type="presParOf" srcId="{FCD637C9-80EA-4514-A527-D4549D6DC2D2}" destId="{4BC4DB41-64B4-4927-B57C-BEEB8EE24738}" srcOrd="13" destOrd="0" presId="urn:microsoft.com/office/officeart/2005/8/layout/cycle1"/>
    <dgm:cxn modelId="{9D1BECF6-C329-4B02-9213-49D829C8E49F}" type="presParOf" srcId="{FCD637C9-80EA-4514-A527-D4549D6DC2D2}" destId="{34E8433A-CB13-45E7-B4D3-6851F80FB2AB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AE10B-C0C0-4293-AF34-85624AB79CFB}">
      <dsp:nvSpPr>
        <dsp:cNvPr id="0" name=""/>
        <dsp:cNvSpPr/>
      </dsp:nvSpPr>
      <dsp:spPr>
        <a:xfrm>
          <a:off x="148293" y="497290"/>
          <a:ext cx="9064689" cy="1319682"/>
        </a:xfrm>
        <a:prstGeom prst="rightArrow">
          <a:avLst>
            <a:gd name="adj1" fmla="val 50000"/>
            <a:gd name="adj2" fmla="val 50000"/>
          </a:avLst>
        </a:prstGeom>
        <a:solidFill>
          <a:srgbClr val="2B21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209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Find</a:t>
          </a:r>
          <a:r>
            <a:rPr lang="pl-PL" sz="1500" b="1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 </a:t>
          </a:r>
          <a:r>
            <a:rPr lang="pl-PL" sz="1500" b="1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traineeship</a:t>
          </a:r>
          <a:endParaRPr lang="en-US" sz="1500" b="1" kern="12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148293" y="827211"/>
        <a:ext cx="8734769" cy="659841"/>
      </dsp:txXfrm>
    </dsp:sp>
    <dsp:sp modelId="{C89B9640-7BC4-48BE-A179-DE2E229014F4}">
      <dsp:nvSpPr>
        <dsp:cNvPr id="0" name=""/>
        <dsp:cNvSpPr/>
      </dsp:nvSpPr>
      <dsp:spPr>
        <a:xfrm>
          <a:off x="174202" y="1433614"/>
          <a:ext cx="2121713" cy="9431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F2B8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Send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your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cv with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cover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letter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to the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company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,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university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etc.</a:t>
          </a:r>
          <a:endParaRPr lang="en-US" sz="1100" kern="1200" dirty="0">
            <a:solidFill>
              <a:srgbClr val="351C75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174202" y="1433614"/>
        <a:ext cx="2121713" cy="943183"/>
      </dsp:txXfrm>
    </dsp:sp>
    <dsp:sp modelId="{CF1CB9DB-D47E-40A2-9B69-609B1F875AB4}">
      <dsp:nvSpPr>
        <dsp:cNvPr id="0" name=""/>
        <dsp:cNvSpPr/>
      </dsp:nvSpPr>
      <dsp:spPr>
        <a:xfrm>
          <a:off x="1798750" y="937028"/>
          <a:ext cx="7853187" cy="1319682"/>
        </a:xfrm>
        <a:prstGeom prst="rightArrow">
          <a:avLst>
            <a:gd name="adj1" fmla="val 50000"/>
            <a:gd name="adj2" fmla="val 50000"/>
          </a:avLst>
        </a:prstGeom>
        <a:solidFill>
          <a:srgbClr val="2B21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209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Submit</a:t>
          </a:r>
          <a:r>
            <a:rPr lang="pl-PL" sz="1500" b="1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500" b="1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neccesary</a:t>
          </a:r>
          <a:r>
            <a:rPr lang="pl-PL" sz="1500" b="1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500" b="1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documents</a:t>
          </a:r>
          <a:endParaRPr lang="en-US" sz="1500" b="1" kern="12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1798750" y="1266949"/>
        <a:ext cx="7523267" cy="659841"/>
      </dsp:txXfrm>
    </dsp:sp>
    <dsp:sp modelId="{F0F6F503-EC0D-4DBB-A7E1-F906F7A5CAC3}">
      <dsp:nvSpPr>
        <dsp:cNvPr id="0" name=""/>
        <dsp:cNvSpPr/>
      </dsp:nvSpPr>
      <dsp:spPr>
        <a:xfrm>
          <a:off x="2262589" y="1924246"/>
          <a:ext cx="2089411" cy="7921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F2B8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Check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recruitment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schedule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and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submit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required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application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documents</a:t>
          </a:r>
          <a:endParaRPr lang="en-US" sz="1100" kern="1200" dirty="0">
            <a:solidFill>
              <a:srgbClr val="351C75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2262589" y="1924246"/>
        <a:ext cx="2089411" cy="792163"/>
      </dsp:txXfrm>
    </dsp:sp>
    <dsp:sp modelId="{2D4DFEDA-C13F-457F-B4BB-9DE5B8B6C4EA}">
      <dsp:nvSpPr>
        <dsp:cNvPr id="0" name=""/>
        <dsp:cNvSpPr/>
      </dsp:nvSpPr>
      <dsp:spPr>
        <a:xfrm>
          <a:off x="4327115" y="1376767"/>
          <a:ext cx="4885867" cy="1319682"/>
        </a:xfrm>
        <a:prstGeom prst="rightArrow">
          <a:avLst>
            <a:gd name="adj1" fmla="val 50000"/>
            <a:gd name="adj2" fmla="val 50000"/>
          </a:avLst>
        </a:prstGeom>
        <a:solidFill>
          <a:srgbClr val="2B21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209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Wait</a:t>
          </a:r>
          <a:r>
            <a:rPr lang="pl-PL" sz="1500" b="1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for the </a:t>
          </a:r>
          <a:r>
            <a:rPr lang="pl-PL" sz="1500" b="1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final</a:t>
          </a:r>
          <a:r>
            <a:rPr lang="pl-PL" sz="1500" b="1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500" b="1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decision</a:t>
          </a:r>
          <a:endParaRPr lang="en-US" sz="1500" b="1" kern="12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4327115" y="1706688"/>
        <a:ext cx="4555947" cy="659841"/>
      </dsp:txXfrm>
    </dsp:sp>
    <dsp:sp modelId="{29FCA561-0C56-47E1-B7FE-F1D0610203E4}">
      <dsp:nvSpPr>
        <dsp:cNvPr id="0" name=""/>
        <dsp:cNvSpPr/>
      </dsp:nvSpPr>
      <dsp:spPr>
        <a:xfrm>
          <a:off x="4319635" y="2328767"/>
          <a:ext cx="2089411" cy="8959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F2B8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The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qualification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results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will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be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sent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to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your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University email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address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within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given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deadline</a:t>
          </a:r>
          <a:endParaRPr lang="en-US" sz="1100" kern="1200" dirty="0">
            <a:solidFill>
              <a:srgbClr val="351C75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4319635" y="2328767"/>
        <a:ext cx="2089411" cy="895906"/>
      </dsp:txXfrm>
    </dsp:sp>
    <dsp:sp modelId="{8C9E70B6-71D7-4D61-B30B-7B2EFAD58EA1}">
      <dsp:nvSpPr>
        <dsp:cNvPr id="0" name=""/>
        <dsp:cNvSpPr/>
      </dsp:nvSpPr>
      <dsp:spPr>
        <a:xfrm>
          <a:off x="6444644" y="1853786"/>
          <a:ext cx="2638764" cy="1319682"/>
        </a:xfrm>
        <a:prstGeom prst="rightArrow">
          <a:avLst>
            <a:gd name="adj1" fmla="val 50000"/>
            <a:gd name="adj2" fmla="val 50000"/>
          </a:avLst>
        </a:prstGeom>
        <a:solidFill>
          <a:srgbClr val="2B2173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209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Sign</a:t>
          </a:r>
          <a:r>
            <a:rPr lang="pl-PL" sz="1500" b="1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Agreement </a:t>
          </a:r>
          <a:endParaRPr lang="en-US" sz="1500" b="1" kern="12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6444644" y="2183707"/>
        <a:ext cx="2308844" cy="659841"/>
      </dsp:txXfrm>
    </dsp:sp>
    <dsp:sp modelId="{94198687-1387-4B17-A0C4-DC91643EE9BB}">
      <dsp:nvSpPr>
        <dsp:cNvPr id="0" name=""/>
        <dsp:cNvSpPr/>
      </dsp:nvSpPr>
      <dsp:spPr>
        <a:xfrm>
          <a:off x="6438496" y="2735560"/>
          <a:ext cx="2115531" cy="6026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F2B8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After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providing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all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necesary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insurances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the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traineeship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agreement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will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be </a:t>
          </a:r>
          <a:r>
            <a:rPr lang="pl-PL" sz="1100" kern="1200" dirty="0" err="1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prepared</a:t>
          </a:r>
          <a:r>
            <a:rPr lang="pl-PL" sz="1100" kern="1200" dirty="0">
              <a:solidFill>
                <a:srgbClr val="351C7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 </a:t>
          </a:r>
          <a:endParaRPr lang="en-US" sz="1100" kern="1200" dirty="0">
            <a:solidFill>
              <a:srgbClr val="351C75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6438496" y="2735560"/>
        <a:ext cx="2115531" cy="602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273EF-1AE0-4DAD-B771-40C681204883}">
      <dsp:nvSpPr>
        <dsp:cNvPr id="0" name=""/>
        <dsp:cNvSpPr/>
      </dsp:nvSpPr>
      <dsp:spPr>
        <a:xfrm rot="10800000">
          <a:off x="1694342" y="1226"/>
          <a:ext cx="5538280" cy="140648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804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u="sng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</a:t>
          </a:r>
          <a:r>
            <a:rPr lang="pl-PL" sz="2800" u="none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erasmusintern.org</a:t>
          </a:r>
          <a:r>
            <a:rPr lang="pl-PL" sz="2800" u="sng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/</a:t>
          </a:r>
          <a:r>
            <a:rPr lang="pl-PL" sz="2800" u="sng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u="none" kern="1200" dirty="0" err="1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or</a:t>
          </a:r>
          <a:r>
            <a:rPr lang="pl-PL" sz="2800" u="none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u="none" kern="1200" dirty="0" err="1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other</a:t>
          </a:r>
          <a:r>
            <a:rPr lang="pl-PL" sz="2800" u="none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u="none" kern="1200" dirty="0" err="1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traineeship</a:t>
          </a:r>
          <a:r>
            <a:rPr lang="pl-PL" sz="2800" u="none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u="none" kern="1200" dirty="0" err="1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provider</a:t>
          </a:r>
          <a:r>
            <a:rPr lang="pl-PL" sz="2800" u="none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u="none" kern="1200" dirty="0" err="1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platforms</a:t>
          </a:r>
          <a:endParaRPr lang="pl-PL" sz="2800" u="none" kern="1200" dirty="0">
            <a:solidFill>
              <a:schemeClr val="tx1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 rot="10800000">
        <a:off x="2045964" y="1226"/>
        <a:ext cx="5186658" cy="1406487"/>
      </dsp:txXfrm>
    </dsp:sp>
    <dsp:sp modelId="{7B6B3E39-EEEA-42DC-8711-6D8DE19C3F10}">
      <dsp:nvSpPr>
        <dsp:cNvPr id="0" name=""/>
        <dsp:cNvSpPr/>
      </dsp:nvSpPr>
      <dsp:spPr>
        <a:xfrm>
          <a:off x="503168" y="165426"/>
          <a:ext cx="1197448" cy="119744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53BCAD-37A3-4771-9F1B-046E4E21EAB3}">
      <dsp:nvSpPr>
        <dsp:cNvPr id="0" name=""/>
        <dsp:cNvSpPr/>
      </dsp:nvSpPr>
      <dsp:spPr>
        <a:xfrm rot="10800000">
          <a:off x="1704038" y="1765161"/>
          <a:ext cx="5538280" cy="119744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804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Erasmus Politechnika Łódzka on Facebook</a:t>
          </a:r>
        </a:p>
      </dsp:txBody>
      <dsp:txXfrm rot="10800000">
        <a:off x="2003400" y="1765161"/>
        <a:ext cx="5238918" cy="1197448"/>
      </dsp:txXfrm>
    </dsp:sp>
    <dsp:sp modelId="{D2A32B2C-7F8B-4840-8F66-70B25370ED72}">
      <dsp:nvSpPr>
        <dsp:cNvPr id="0" name=""/>
        <dsp:cNvSpPr/>
      </dsp:nvSpPr>
      <dsp:spPr>
        <a:xfrm>
          <a:off x="501925" y="1782093"/>
          <a:ext cx="1236234" cy="119744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76C1FC-2D73-45F6-9D55-FA8A922D2BDA}">
      <dsp:nvSpPr>
        <dsp:cNvPr id="0" name=""/>
        <dsp:cNvSpPr/>
      </dsp:nvSpPr>
      <dsp:spPr>
        <a:xfrm rot="10800000">
          <a:off x="1694342" y="3320058"/>
          <a:ext cx="5538280" cy="119744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804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Via </a:t>
          </a:r>
          <a:r>
            <a:rPr lang="pl-PL" sz="28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private</a:t>
          </a:r>
          <a:r>
            <a:rPr lang="pl-PL" sz="28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28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contacts</a:t>
          </a:r>
          <a:r>
            <a:rPr lang="pl-PL" sz="28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with </a:t>
          </a:r>
          <a:r>
            <a:rPr lang="pl-PL" sz="28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former</a:t>
          </a:r>
          <a:r>
            <a:rPr lang="pl-PL" sz="28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Erasmus+ </a:t>
          </a:r>
          <a:r>
            <a:rPr lang="pl-PL" sz="28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students</a:t>
          </a:r>
          <a:r>
            <a:rPr lang="pl-PL" sz="28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, </a:t>
          </a:r>
          <a:r>
            <a:rPr lang="pl-PL" sz="28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teachers</a:t>
          </a:r>
          <a:r>
            <a:rPr lang="pl-PL" sz="28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etc. </a:t>
          </a:r>
        </a:p>
      </dsp:txBody>
      <dsp:txXfrm rot="10800000">
        <a:off x="1993704" y="3320058"/>
        <a:ext cx="5238918" cy="1197448"/>
      </dsp:txXfrm>
    </dsp:sp>
    <dsp:sp modelId="{82DCC952-8CF6-4D26-A10A-FD594712CA68}">
      <dsp:nvSpPr>
        <dsp:cNvPr id="0" name=""/>
        <dsp:cNvSpPr/>
      </dsp:nvSpPr>
      <dsp:spPr>
        <a:xfrm>
          <a:off x="520088" y="3286206"/>
          <a:ext cx="1197448" cy="119744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A276D-C1DE-4057-B2AB-D207958F92F8}">
      <dsp:nvSpPr>
        <dsp:cNvPr id="0" name=""/>
        <dsp:cNvSpPr/>
      </dsp:nvSpPr>
      <dsp:spPr>
        <a:xfrm>
          <a:off x="4337936" y="30933"/>
          <a:ext cx="1099343" cy="1099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Once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document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is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signed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and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stamped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– the Host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should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send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you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scan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version of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it</a:t>
          </a:r>
          <a:endParaRPr lang="pl-PL" sz="1000" kern="12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4337936" y="30933"/>
        <a:ext cx="1099343" cy="1099343"/>
      </dsp:txXfrm>
    </dsp:sp>
    <dsp:sp modelId="{1262466C-6AF3-4885-9317-941B1B936C2B}">
      <dsp:nvSpPr>
        <dsp:cNvPr id="0" name=""/>
        <dsp:cNvSpPr/>
      </dsp:nvSpPr>
      <dsp:spPr>
        <a:xfrm>
          <a:off x="1752436" y="-803"/>
          <a:ext cx="4121057" cy="4121057"/>
        </a:xfrm>
        <a:prstGeom prst="circularArrow">
          <a:avLst>
            <a:gd name="adj1" fmla="val 5202"/>
            <a:gd name="adj2" fmla="val 336038"/>
            <a:gd name="adj3" fmla="val 21292734"/>
            <a:gd name="adj4" fmla="val 19766684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E7714-9B71-49FA-B420-6A61D907EED3}">
      <dsp:nvSpPr>
        <dsp:cNvPr id="0" name=""/>
        <dsp:cNvSpPr/>
      </dsp:nvSpPr>
      <dsp:spPr>
        <a:xfrm>
          <a:off x="4500031" y="2075026"/>
          <a:ext cx="2103484" cy="1099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Print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document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,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sign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it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and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submit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with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other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qualification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documents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to the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Faculty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Coordinator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/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Supervisor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and Training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Coordinator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Program</a:t>
          </a:r>
        </a:p>
      </dsp:txBody>
      <dsp:txXfrm>
        <a:off x="4500031" y="2075026"/>
        <a:ext cx="2103484" cy="1099343"/>
      </dsp:txXfrm>
    </dsp:sp>
    <dsp:sp modelId="{FF668A90-0371-4E1E-9019-0F7A7D651323}">
      <dsp:nvSpPr>
        <dsp:cNvPr id="0" name=""/>
        <dsp:cNvSpPr/>
      </dsp:nvSpPr>
      <dsp:spPr>
        <a:xfrm>
          <a:off x="1752436" y="-803"/>
          <a:ext cx="4121057" cy="4121057"/>
        </a:xfrm>
        <a:prstGeom prst="circularArrow">
          <a:avLst>
            <a:gd name="adj1" fmla="val 5202"/>
            <a:gd name="adj2" fmla="val 336038"/>
            <a:gd name="adj3" fmla="val 4014172"/>
            <a:gd name="adj4" fmla="val 2253916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084C8-8BB4-41D9-9486-AFD8B0508E75}">
      <dsp:nvSpPr>
        <dsp:cNvPr id="0" name=""/>
        <dsp:cNvSpPr/>
      </dsp:nvSpPr>
      <dsp:spPr>
        <a:xfrm>
          <a:off x="3263292" y="3338345"/>
          <a:ext cx="1099343" cy="1099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Wait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for the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results</a:t>
          </a:r>
          <a:endParaRPr lang="pl-PL" sz="1000" kern="12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3263292" y="3338345"/>
        <a:ext cx="1099343" cy="1099343"/>
      </dsp:txXfrm>
    </dsp:sp>
    <dsp:sp modelId="{543F37ED-C196-4AD2-A834-F9BF5953EAA7}">
      <dsp:nvSpPr>
        <dsp:cNvPr id="0" name=""/>
        <dsp:cNvSpPr/>
      </dsp:nvSpPr>
      <dsp:spPr>
        <a:xfrm>
          <a:off x="1752436" y="-803"/>
          <a:ext cx="4121057" cy="4121057"/>
        </a:xfrm>
        <a:prstGeom prst="circularArrow">
          <a:avLst>
            <a:gd name="adj1" fmla="val 5202"/>
            <a:gd name="adj2" fmla="val 336038"/>
            <a:gd name="adj3" fmla="val 8210047"/>
            <a:gd name="adj4" fmla="val 6449791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26834-E45B-4275-B0C0-A9B85BE44BB3}">
      <dsp:nvSpPr>
        <dsp:cNvPr id="0" name=""/>
        <dsp:cNvSpPr/>
      </dsp:nvSpPr>
      <dsp:spPr>
        <a:xfrm>
          <a:off x="1524483" y="2075026"/>
          <a:ext cx="1099343" cy="1099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Sign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agreement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and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enjoy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the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traineeship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Wingdings" panose="05000000000000000000" pitchFamily="2" charset="2"/>
            </a:rPr>
            <a:t></a:t>
          </a:r>
          <a:endParaRPr lang="pl-PL" sz="1000" kern="12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1524483" y="2075026"/>
        <a:ext cx="1099343" cy="1099343"/>
      </dsp:txXfrm>
    </dsp:sp>
    <dsp:sp modelId="{5D89BB60-6305-404D-BCA9-A71470755C06}">
      <dsp:nvSpPr>
        <dsp:cNvPr id="0" name=""/>
        <dsp:cNvSpPr/>
      </dsp:nvSpPr>
      <dsp:spPr>
        <a:xfrm>
          <a:off x="1752436" y="-803"/>
          <a:ext cx="4121057" cy="4121057"/>
        </a:xfrm>
        <a:prstGeom prst="circularArrow">
          <a:avLst>
            <a:gd name="adj1" fmla="val 5202"/>
            <a:gd name="adj2" fmla="val 336038"/>
            <a:gd name="adj3" fmla="val 12358903"/>
            <a:gd name="adj4" fmla="val 10771228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4DB41-64B4-4927-B57C-BEEB8EE24738}">
      <dsp:nvSpPr>
        <dsp:cNvPr id="0" name=""/>
        <dsp:cNvSpPr/>
      </dsp:nvSpPr>
      <dsp:spPr>
        <a:xfrm>
          <a:off x="2102142" y="59005"/>
          <a:ext cx="1272358" cy="1043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Send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editable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version of Learning Agreement for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Traineeship</a:t>
          </a:r>
          <a:r>
            <a:rPr lang="pl-PL" sz="10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to the Host </a:t>
          </a:r>
          <a:r>
            <a:rPr lang="pl-PL" sz="1000" kern="1200" dirty="0" err="1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institution</a:t>
          </a:r>
          <a:endParaRPr lang="pl-PL" sz="1000" kern="12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2102142" y="59005"/>
        <a:ext cx="1272358" cy="1043200"/>
      </dsp:txXfrm>
    </dsp:sp>
    <dsp:sp modelId="{34E8433A-CB13-45E7-B4D3-6851F80FB2AB}">
      <dsp:nvSpPr>
        <dsp:cNvPr id="0" name=""/>
        <dsp:cNvSpPr/>
      </dsp:nvSpPr>
      <dsp:spPr>
        <a:xfrm>
          <a:off x="1752436" y="-803"/>
          <a:ext cx="4121057" cy="4121057"/>
        </a:xfrm>
        <a:prstGeom prst="circularArrow">
          <a:avLst>
            <a:gd name="adj1" fmla="val 5202"/>
            <a:gd name="adj2" fmla="val 336038"/>
            <a:gd name="adj3" fmla="val 16865162"/>
            <a:gd name="adj4" fmla="val 15367439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C23649-73D6-4D31-9418-EF464282E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497C8C5-1EE9-43C0-A00C-EBF989467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8276E47-8E71-42A5-B860-A406F8779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43B1-61F7-48D2-AD1B-BB834D27E393}" type="datetimeFigureOut">
              <a:rPr lang="pl-PL" smtClean="0"/>
              <a:pPr/>
              <a:t>2024-02-05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7984F5-2007-45C0-AD71-827F5680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F7A841-577B-488B-9C3C-FCBBABA7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6B53-AAA3-46BA-8AFD-1B66643F7F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0235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EF4E71-CFF0-4855-9F59-721937A1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210E611-3026-4EC1-9EA7-58D8364CF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6EE891-6CBB-46D4-8723-2614D5C9F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43B1-61F7-48D2-AD1B-BB834D27E393}" type="datetimeFigureOut">
              <a:rPr lang="pl-PL" smtClean="0"/>
              <a:pPr/>
              <a:t>2024-02-05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36F736-DB69-46D0-9681-88DD25188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22870B-1859-487C-96E3-F8BA3C17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6B53-AAA3-46BA-8AFD-1B66643F7F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28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EA2975B-F030-4DE3-98C5-5F5979BD7E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976C3CA-D64A-4486-A714-A63E50564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E1974B-E4A6-411F-AC33-9593EBEB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43B1-61F7-48D2-AD1B-BB834D27E393}" type="datetimeFigureOut">
              <a:rPr lang="pl-PL" smtClean="0"/>
              <a:pPr/>
              <a:t>2024-02-05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DF3BC8-40CD-4D2A-AA88-F5344FEB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386C194-7A4C-4A84-9D61-C3F6404C0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6B53-AAA3-46BA-8AFD-1B66643F7F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518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11AC3B-38FC-4DC3-AF65-A95A7748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50B2C6-2C8B-4FCC-8E0B-FB49FD1AF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935B162E-8B5E-4FD7-A53B-27EDF5CA9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90409"/>
            <a:ext cx="12192000" cy="4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3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56E157-7601-45B7-BEBB-0E4D8897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88E2680-4F7B-4FF4-AB26-6C5563D03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35CA34D-3342-4B4D-A6E8-97636E892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43B1-61F7-48D2-AD1B-BB834D27E393}" type="datetimeFigureOut">
              <a:rPr lang="pl-PL" smtClean="0"/>
              <a:pPr/>
              <a:t>2024-02-05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750394-C12E-4B65-A74F-FC8F92CDD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7EEB4F-A572-405E-BED0-55A8D914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6B53-AAA3-46BA-8AFD-1B66643F7F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29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C2EAD0-1C47-44DF-ACFE-64C93D418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75AAD8-EF37-4131-BBB5-2A46C7DE9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8895A46-A626-4061-8FF7-E054634C7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D174393-4EDA-442A-B742-C9D50C8C9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43B1-61F7-48D2-AD1B-BB834D27E393}" type="datetimeFigureOut">
              <a:rPr lang="pl-PL" smtClean="0"/>
              <a:pPr/>
              <a:t>2024-02-05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11E0E0C-2863-416B-850F-0DBDE5F5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1EF4E48-72E0-4B24-97F7-42076164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6B53-AAA3-46BA-8AFD-1B66643F7F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717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8E565C-5FC4-4F5B-8FE1-357FD87D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AFD6F4-A210-4991-BAE5-037BE2B51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69B79F2-4FC4-446E-9A0A-D2A1A7ACF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841059B-9E36-4650-8BC5-D2541F4CD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6C0F5CD-FEDA-4565-9D71-5DB618B8A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B420218-994E-4568-9966-CFFF5DE18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43B1-61F7-48D2-AD1B-BB834D27E393}" type="datetimeFigureOut">
              <a:rPr lang="pl-PL" smtClean="0"/>
              <a:pPr/>
              <a:t>2024-02-05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E618BE1-9008-401F-A340-8FD57E65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234F1B0-E54C-46FD-89DC-3364AB0D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6B53-AAA3-46BA-8AFD-1B66643F7F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319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531945-B7F2-412D-8662-F549FA2B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93CD22F-C48A-4657-A806-1BCE8FA6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43B1-61F7-48D2-AD1B-BB834D27E393}" type="datetimeFigureOut">
              <a:rPr lang="pl-PL" smtClean="0"/>
              <a:pPr/>
              <a:t>2024-02-05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7FE65A0-20EF-4FC4-9F53-C129D118F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06DAB73-4090-43F0-AEC8-B4DAEBFD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6B53-AAA3-46BA-8AFD-1B66643F7F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398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BE22200-5B58-45C6-8299-39311CA1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43B1-61F7-48D2-AD1B-BB834D27E393}" type="datetimeFigureOut">
              <a:rPr lang="pl-PL" smtClean="0"/>
              <a:pPr/>
              <a:t>2024-02-05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62071B4-F3A9-4DC8-B333-55C36730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8E3A46B-3F98-47C5-8290-87E20AA5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6B53-AAA3-46BA-8AFD-1B66643F7F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679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D0E52A-D80C-4E06-9DC2-15BB852F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D1475D-1F10-417C-B058-5B6E7B4CD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B72939-18AE-4573-AEFD-BF69CE4A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954DC4E-8A20-45F3-A702-26F7F6659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43B1-61F7-48D2-AD1B-BB834D27E393}" type="datetimeFigureOut">
              <a:rPr lang="pl-PL" smtClean="0"/>
              <a:pPr/>
              <a:t>2024-02-05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9B93BAE-4EE4-4D9C-8BF2-74848023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8B829D6-2B5B-4173-9097-9EF68C39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6B53-AAA3-46BA-8AFD-1B66643F7F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97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11EAD4-F48F-4785-AF7D-4B690A5E3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0A0A8D0-5218-4D9E-9EB5-7CEA7EA7E9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50B0784-CD5E-4D27-9769-FA0839BDC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F319ED2-C7C4-4474-8BC0-CB5A3DA2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43B1-61F7-48D2-AD1B-BB834D27E393}" type="datetimeFigureOut">
              <a:rPr lang="pl-PL" smtClean="0"/>
              <a:pPr/>
              <a:t>2024-02-05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D5E3B96-2E26-408A-A8A4-A1985D8D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DACE09B-C9C1-456C-B106-AEC94AC8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6B53-AAA3-46BA-8AFD-1B66643F7F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987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B1159C3-3103-4CB5-AA0B-B1AE6C0E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73CAD5D-2186-4873-9A58-2E9F69BA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2A3156-7EB7-442D-80F3-69B95B42B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043B1-61F7-48D2-AD1B-BB834D27E393}" type="datetimeFigureOut">
              <a:rPr lang="pl-PL" smtClean="0"/>
              <a:pPr/>
              <a:t>2024-02-05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0F924B-90EC-479A-AE6E-299D00EAD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FF0526-C423-4FB7-9D53-FDF15B7C8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F6B53-AAA3-46BA-8AFD-1B66643F7F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08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hyperlink" Target="https://cwm.p.lodz.pl/en/student-mobility/traineeships/erasmus/schedul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erasmusintern.org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iningexperience.org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wm.p.lodz.pl/en/student-mobility/traineeships/erasmus/traineeshi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wm.p.lodz.pl/en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wa.jarzebowska@p.lodz.p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23E9FC5-8997-4DD4-8FBD-F9A0BE475FDE}"/>
              </a:ext>
            </a:extLst>
          </p:cNvPr>
          <p:cNvSpPr txBox="1"/>
          <p:nvPr/>
        </p:nvSpPr>
        <p:spPr>
          <a:xfrm>
            <a:off x="5916682" y="2485525"/>
            <a:ext cx="5679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Początek</a:t>
            </a:r>
          </a:p>
        </p:txBody>
      </p:sp>
      <p:pic>
        <p:nvPicPr>
          <p:cNvPr id="5" name="Grafika 5">
            <a:extLst>
              <a:ext uri="{FF2B5EF4-FFF2-40B4-BE49-F238E27FC236}">
                <a16:creationId xmlns:a16="http://schemas.microsoft.com/office/drawing/2014/main" id="{677E8B07-4422-4CFF-9F76-48B66B709A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9772" y="4856107"/>
            <a:ext cx="3248025" cy="108585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33BD361-D8C8-4EF5-BEC3-C68206BD82BC}"/>
              </a:ext>
            </a:extLst>
          </p:cNvPr>
          <p:cNvSpPr txBox="1"/>
          <p:nvPr/>
        </p:nvSpPr>
        <p:spPr>
          <a:xfrm>
            <a:off x="1438184" y="3071674"/>
            <a:ext cx="553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6" name="Obraz 5" descr="Obraz zawierający osoba, laptop, wewnątrz, siedzi&#10;&#10;Opis wygenerowany automatycznie">
            <a:extLst>
              <a:ext uri="{FF2B5EF4-FFF2-40B4-BE49-F238E27FC236}">
                <a16:creationId xmlns:a16="http://schemas.microsoft.com/office/drawing/2014/main" id="{5D97B6A9-7459-4BC8-B3BC-57EA65621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20" y="1038273"/>
            <a:ext cx="4598995" cy="33204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67E6E61-D593-4AE4-A381-A4CBB4488A3A}"/>
              </a:ext>
            </a:extLst>
          </p:cNvPr>
          <p:cNvSpPr txBox="1"/>
          <p:nvPr/>
        </p:nvSpPr>
        <p:spPr>
          <a:xfrm>
            <a:off x="716730" y="1951672"/>
            <a:ext cx="61545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HOW TO ORGANISE THE ERASMUS+ TRAINEESHIP?</a:t>
            </a:r>
          </a:p>
          <a:p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9" name="Obraz 8" descr="Obraz zawierający rysunek&#10;&#10;Opis wygenerowany automatycznie">
            <a:extLst>
              <a:ext uri="{FF2B5EF4-FFF2-40B4-BE49-F238E27FC236}">
                <a16:creationId xmlns:a16="http://schemas.microsoft.com/office/drawing/2014/main" id="{5307823B-A260-4DA3-BDE8-1C544D103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32" y="4797654"/>
            <a:ext cx="2262759" cy="1008360"/>
          </a:xfrm>
          <a:prstGeom prst="rect">
            <a:avLst/>
          </a:prstGeom>
        </p:spPr>
      </p:pic>
      <p:pic>
        <p:nvPicPr>
          <p:cNvPr id="3" name="Obraz 2" descr="Logo Lodz University of Technology">
            <a:extLst>
              <a:ext uri="{FF2B5EF4-FFF2-40B4-BE49-F238E27FC236}">
                <a16:creationId xmlns:a16="http://schemas.microsoft.com/office/drawing/2014/main" id="{4F55E1A0-D4B7-37E4-972D-AFF68A039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49" y="5043379"/>
            <a:ext cx="2152650" cy="762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89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A3EB9B-2912-47A2-BBAB-5F2957D3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716431-EE25-4541-8A02-36206E3B9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BE1C7B4-F103-41D9-9C97-AEFB9E18E14D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2B21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A075F09-13C7-40DA-88CD-A4317462D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85240" y="-225628"/>
            <a:ext cx="12315013" cy="8226628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30FB494D-E9E8-45FD-8584-CB6B5A9CE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732" y="-554284"/>
            <a:ext cx="4736857" cy="624793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23E9FC5-8997-4DD4-8FBD-F9A0BE475FDE}"/>
              </a:ext>
            </a:extLst>
          </p:cNvPr>
          <p:cNvSpPr txBox="1"/>
          <p:nvPr/>
        </p:nvSpPr>
        <p:spPr>
          <a:xfrm>
            <a:off x="5989829" y="2551837"/>
            <a:ext cx="5679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What</a:t>
            </a:r>
            <a:r>
              <a:rPr lang="pl-PL" sz="5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to do </a:t>
            </a:r>
            <a:r>
              <a:rPr lang="pl-PL" sz="54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</a:t>
            </a:r>
            <a:r>
              <a:rPr lang="pl-PL" sz="5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7771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>
            <a:extLst>
              <a:ext uri="{FF2B5EF4-FFF2-40B4-BE49-F238E27FC236}">
                <a16:creationId xmlns:a16="http://schemas.microsoft.com/office/drawing/2014/main" id="{7C1BB6B9-36BE-4BB2-9310-51B0808B0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29375"/>
            <a:ext cx="12260506" cy="466725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A8336DC2-B989-4506-9F6F-53DE5EAF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2B2173"/>
                </a:solidFill>
              </a:rPr>
              <a:t>Step by step</a:t>
            </a:r>
            <a:endParaRPr lang="pl-PL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382AF51-1183-4FB1-9CE1-4F938EDC4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7446709"/>
              </p:ext>
            </p:extLst>
          </p:nvPr>
        </p:nvGraphicFramePr>
        <p:xfrm>
          <a:off x="471055" y="993487"/>
          <a:ext cx="9784080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Prostokąt 4">
            <a:extLst>
              <a:ext uri="{FF2B5EF4-FFF2-40B4-BE49-F238E27FC236}">
                <a16:creationId xmlns:a16="http://schemas.microsoft.com/office/drawing/2014/main" id="{64E27EEB-8EBE-4F98-90DD-36D211E97BF4}"/>
              </a:ext>
            </a:extLst>
          </p:cNvPr>
          <p:cNvSpPr/>
          <p:nvPr/>
        </p:nvSpPr>
        <p:spPr>
          <a:xfrm>
            <a:off x="471055" y="4797802"/>
            <a:ext cx="110171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2B2173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0">
              <a:defRPr/>
            </a:pPr>
            <a:r>
              <a:rPr lang="pl-PL" sz="1600" dirty="0" err="1">
                <a:solidFill>
                  <a:schemeClr val="accent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Please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1600" dirty="0" err="1">
                <a:solidFill>
                  <a:schemeClr val="accent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check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the </a:t>
            </a:r>
            <a:r>
              <a:rPr lang="pl-PL" sz="1600" dirty="0" err="1">
                <a:solidFill>
                  <a:schemeClr val="accent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recruitment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1600" dirty="0" err="1">
                <a:solidFill>
                  <a:schemeClr val="accent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schedule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-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https://cwm.p.lodz.pl/en/student-mobility/traineeships/erasmus/schedule</a:t>
            </a: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2B2173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2B2173"/>
              </a:solidFill>
              <a:effectLst/>
              <a:uLnTx/>
              <a:uFillTx/>
              <a:latin typeface="Open Sans SemiBold" panose="020B0604020202020204" charset="0"/>
              <a:ea typeface="Open Sans SemiBold" panose="020B0604020202020204" charset="0"/>
              <a:cs typeface="Open San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75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95CF8B-B43C-49AF-82C8-7A24A4A7A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>
                <a:solidFill>
                  <a:srgbClr val="2B2173"/>
                </a:solidFill>
              </a:rPr>
              <a:t>Where</a:t>
            </a:r>
            <a:r>
              <a:rPr lang="pl-PL" dirty="0">
                <a:solidFill>
                  <a:srgbClr val="2B2173"/>
                </a:solidFill>
              </a:rPr>
              <a:t> </a:t>
            </a:r>
            <a:r>
              <a:rPr lang="pl-PL" dirty="0" err="1">
                <a:solidFill>
                  <a:srgbClr val="2B2173"/>
                </a:solidFill>
              </a:rPr>
              <a:t>can</a:t>
            </a:r>
            <a:r>
              <a:rPr lang="pl-PL" dirty="0">
                <a:solidFill>
                  <a:srgbClr val="2B2173"/>
                </a:solidFill>
              </a:rPr>
              <a:t> I </a:t>
            </a:r>
            <a:r>
              <a:rPr lang="pl-PL" dirty="0" err="1">
                <a:solidFill>
                  <a:srgbClr val="2B2173"/>
                </a:solidFill>
              </a:rPr>
              <a:t>find</a:t>
            </a:r>
            <a:r>
              <a:rPr lang="pl-PL" dirty="0">
                <a:solidFill>
                  <a:srgbClr val="2B2173"/>
                </a:solidFill>
              </a:rPr>
              <a:t> a </a:t>
            </a:r>
            <a:r>
              <a:rPr lang="pl-PL" dirty="0" err="1">
                <a:solidFill>
                  <a:srgbClr val="2B2173"/>
                </a:solidFill>
              </a:rPr>
              <a:t>traineeship</a:t>
            </a:r>
            <a:r>
              <a:rPr lang="pl-PL" dirty="0">
                <a:solidFill>
                  <a:srgbClr val="2B2173"/>
                </a:solidFill>
              </a:rPr>
              <a:t>?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08E00D1-F15C-4387-9A5E-EC7C2A6A2E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9889815"/>
              </p:ext>
            </p:extLst>
          </p:nvPr>
        </p:nvGraphicFramePr>
        <p:xfrm>
          <a:off x="158811" y="1580226"/>
          <a:ext cx="8328241" cy="4518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Ludzi, WyglÄd, Lupa, CzÅowiek, Identyfikacja">
            <a:extLst>
              <a:ext uri="{FF2B5EF4-FFF2-40B4-BE49-F238E27FC236}">
                <a16:creationId xmlns:a16="http://schemas.microsoft.com/office/drawing/2014/main" id="{37A2AEC4-F58D-431B-B005-CCCC86E74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140823" y="1562471"/>
            <a:ext cx="3799654" cy="3735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22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a 2"/>
          <p:cNvSpPr/>
          <p:nvPr/>
        </p:nvSpPr>
        <p:spPr>
          <a:xfrm>
            <a:off x="9552384" y="5661248"/>
            <a:ext cx="684000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135560" y="404664"/>
            <a:ext cx="7467600" cy="4873752"/>
          </a:xfrm>
          <a:prstGeom prst="rect">
            <a:avLst/>
          </a:prstGeom>
        </p:spPr>
        <p:txBody>
          <a:bodyPr/>
          <a:lstStyle/>
          <a:p>
            <a:pPr marL="274320" indent="-274320" algn="ctr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pl-PL" sz="2400" dirty="0">
                <a:hlinkClick r:id="rId2"/>
              </a:rPr>
              <a:t>http://erasmusintern.org/</a:t>
            </a:r>
            <a:r>
              <a:rPr lang="pl-PL" sz="2400" dirty="0"/>
              <a:t> 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pl-PL" sz="2400" dirty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pl-PL" sz="2400" dirty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pl-PL" sz="24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 l="11513" t="11151" r="12298" b="5901"/>
          <a:stretch>
            <a:fillRect/>
          </a:stretch>
        </p:blipFill>
        <p:spPr bwMode="auto">
          <a:xfrm>
            <a:off x="1991544" y="1196753"/>
            <a:ext cx="8136904" cy="498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1847528" y="3429000"/>
            <a:ext cx="2160240" cy="1152128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ięciokąt 6"/>
          <p:cNvSpPr/>
          <p:nvPr/>
        </p:nvSpPr>
        <p:spPr>
          <a:xfrm rot="16200000">
            <a:off x="1897224" y="6331632"/>
            <a:ext cx="692696" cy="36004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060992" y="6336322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</a:rPr>
              <a:t>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9552384" y="5661248"/>
            <a:ext cx="684000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2135560" y="404664"/>
            <a:ext cx="7467600" cy="4873752"/>
          </a:xfrm>
          <a:prstGeom prst="rect">
            <a:avLst/>
          </a:prstGeom>
        </p:spPr>
        <p:txBody>
          <a:bodyPr/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pl-PL" sz="2400" dirty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pl-PL" sz="2400" dirty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pl-PL" sz="240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t="11151" r="15841" b="5901"/>
          <a:stretch>
            <a:fillRect/>
          </a:stretch>
        </p:blipFill>
        <p:spPr bwMode="auto">
          <a:xfrm>
            <a:off x="1919536" y="1628801"/>
            <a:ext cx="8316416" cy="461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2287960" y="557064"/>
            <a:ext cx="7467600" cy="487375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l-PL" sz="2400" dirty="0">
                <a:hlinkClick r:id="rId3"/>
              </a:rPr>
              <a:t>https://www.trainingexperience.org/</a:t>
            </a:r>
            <a:endParaRPr lang="pl-PL" sz="2400" dirty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endParaRPr lang="pl-PL" sz="2400" dirty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pl-PL" sz="2400" dirty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pl-PL" sz="2400" dirty="0"/>
          </a:p>
        </p:txBody>
      </p:sp>
      <p:sp>
        <p:nvSpPr>
          <p:cNvPr id="6" name="Pięciokąt 5"/>
          <p:cNvSpPr/>
          <p:nvPr/>
        </p:nvSpPr>
        <p:spPr>
          <a:xfrm rot="16200000">
            <a:off x="1897224" y="6331632"/>
            <a:ext cx="692696" cy="36004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060992" y="6336322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</a:rPr>
              <a:t>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n doubting design Free Vector">
            <a:extLst>
              <a:ext uri="{FF2B5EF4-FFF2-40B4-BE49-F238E27FC236}">
                <a16:creationId xmlns:a16="http://schemas.microsoft.com/office/drawing/2014/main" id="{F2A4118A-46F8-43F6-BA9F-982AF12FE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7612" y="2336056"/>
            <a:ext cx="4032448" cy="4032448"/>
          </a:xfrm>
          <a:prstGeom prst="rect">
            <a:avLst/>
          </a:prstGeom>
          <a:noFill/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B5A5347-7ED5-48CD-BD9A-95D75A9DF622}"/>
              </a:ext>
            </a:extLst>
          </p:cNvPr>
          <p:cNvSpPr txBox="1"/>
          <p:nvPr/>
        </p:nvSpPr>
        <p:spPr>
          <a:xfrm>
            <a:off x="1003177" y="878890"/>
            <a:ext cx="944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What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to do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next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after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getting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acceptance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from the Host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Institution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260A347-DD4B-421C-A2CA-731DB0D0EF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8235102"/>
              </p:ext>
            </p:extLst>
          </p:nvPr>
        </p:nvGraphicFramePr>
        <p:xfrm>
          <a:off x="-320582" y="1930244"/>
          <a:ext cx="8128000" cy="4438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Sylwetka, Wspinaczka, OsiÄgniÄcia, Kobieta, Sport">
            <a:extLst>
              <a:ext uri="{FF2B5EF4-FFF2-40B4-BE49-F238E27FC236}">
                <a16:creationId xmlns:a16="http://schemas.microsoft.com/office/drawing/2014/main" id="{41FC36E2-E570-4146-9584-EEA749FCD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812" y="3429000"/>
            <a:ext cx="1180730" cy="2477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9505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B810276-361E-4794-9BAF-B5021DBECC27}"/>
              </a:ext>
            </a:extLst>
          </p:cNvPr>
          <p:cNvSpPr txBox="1"/>
          <p:nvPr/>
        </p:nvSpPr>
        <p:spPr>
          <a:xfrm>
            <a:off x="1695635" y="807868"/>
            <a:ext cx="9942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err="1">
                <a:solidFill>
                  <a:srgbClr val="002060"/>
                </a:solidFill>
              </a:rPr>
              <a:t>Required</a:t>
            </a:r>
            <a:r>
              <a:rPr lang="pl-PL" sz="4800" dirty="0">
                <a:solidFill>
                  <a:srgbClr val="002060"/>
                </a:solidFill>
              </a:rPr>
              <a:t> </a:t>
            </a:r>
            <a:r>
              <a:rPr lang="pl-PL" sz="4800" dirty="0" err="1">
                <a:solidFill>
                  <a:srgbClr val="002060"/>
                </a:solidFill>
              </a:rPr>
              <a:t>qualification</a:t>
            </a:r>
            <a:r>
              <a:rPr lang="pl-PL" sz="4800" dirty="0">
                <a:solidFill>
                  <a:srgbClr val="002060"/>
                </a:solidFill>
              </a:rPr>
              <a:t> </a:t>
            </a:r>
            <a:r>
              <a:rPr lang="pl-PL" sz="4800" dirty="0" err="1">
                <a:solidFill>
                  <a:srgbClr val="002060"/>
                </a:solidFill>
              </a:rPr>
              <a:t>documents</a:t>
            </a:r>
            <a:r>
              <a:rPr lang="pl-PL" sz="48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990D5A5-8532-4B87-9013-B5E680B32141}"/>
              </a:ext>
            </a:extLst>
          </p:cNvPr>
          <p:cNvSpPr txBox="1"/>
          <p:nvPr/>
        </p:nvSpPr>
        <p:spPr>
          <a:xfrm>
            <a:off x="1695635" y="1360525"/>
            <a:ext cx="81149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endParaRPr lang="pl-PL" sz="3200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pl-PL" sz="32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Application of a student </a:t>
            </a:r>
            <a:r>
              <a:rPr lang="pl-PL" sz="32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or</a:t>
            </a:r>
            <a:r>
              <a:rPr lang="pl-PL" sz="32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32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doctoral</a:t>
            </a:r>
            <a:r>
              <a:rPr lang="pl-PL" sz="32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32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candidate</a:t>
            </a:r>
            <a:endParaRPr lang="pl-PL" sz="3200" dirty="0">
              <a:solidFill>
                <a:srgbClr val="2B2173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pl-PL" sz="32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Application form</a:t>
            </a:r>
          </a:p>
          <a:p>
            <a:pPr marL="457200" indent="-457200">
              <a:buBlip>
                <a:blip r:embed="rId2"/>
              </a:buBlip>
            </a:pPr>
            <a:r>
              <a:rPr lang="pl-PL" sz="32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Cv</a:t>
            </a:r>
            <a:endParaRPr lang="pl-PL" sz="3200" dirty="0">
              <a:solidFill>
                <a:srgbClr val="2B2173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pl-PL" sz="32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Cover</a:t>
            </a:r>
            <a:r>
              <a:rPr lang="pl-PL" sz="32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32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letter</a:t>
            </a:r>
            <a:endParaRPr lang="pl-PL" sz="3200" dirty="0">
              <a:solidFill>
                <a:srgbClr val="2B2173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pl-PL" sz="32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Learning Agreement for the </a:t>
            </a:r>
            <a:r>
              <a:rPr lang="pl-PL" sz="32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Traineeship</a:t>
            </a:r>
            <a:endParaRPr lang="pl-PL" sz="3200" dirty="0">
              <a:solidFill>
                <a:srgbClr val="2B2173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pl-PL" sz="32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Proof of the </a:t>
            </a:r>
            <a:r>
              <a:rPr lang="pl-PL" sz="32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language</a:t>
            </a:r>
            <a:r>
              <a:rPr lang="pl-PL" sz="32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32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competency</a:t>
            </a:r>
            <a:endParaRPr lang="pl-PL" sz="3200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buBlip>
                <a:blip r:embed="rId2"/>
              </a:buBlip>
            </a:pPr>
            <a:endParaRPr lang="pl-PL" sz="3200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10B69F-8FF1-4454-B2B5-B218CE5EF299}"/>
              </a:ext>
            </a:extLst>
          </p:cNvPr>
          <p:cNvSpPr txBox="1"/>
          <p:nvPr/>
        </p:nvSpPr>
        <p:spPr>
          <a:xfrm>
            <a:off x="1633490" y="6010183"/>
            <a:ext cx="9215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All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documents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are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available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on </a:t>
            </a:r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our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website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– 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https://cwm.p.lodz.pl/en/student-mobility/traineeships/erasmus/traineeship</a:t>
            </a:r>
            <a:endParaRPr lang="pl-PL" dirty="0">
              <a:solidFill>
                <a:srgbClr val="00206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dirty="0">
              <a:solidFill>
                <a:srgbClr val="00206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5" name="Picture 4" descr="Ball Point Pen Drawing Line Free Vector">
            <a:extLst>
              <a:ext uri="{FF2B5EF4-FFF2-40B4-BE49-F238E27FC236}">
                <a16:creationId xmlns:a16="http://schemas.microsoft.com/office/drawing/2014/main" id="{B2A4DF8A-514D-441C-A989-EAD2241E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6672" t="8678" r="14492" b="7994"/>
          <a:stretch>
            <a:fillRect/>
          </a:stretch>
        </p:blipFill>
        <p:spPr bwMode="auto">
          <a:xfrm flipH="1">
            <a:off x="9819413" y="2314356"/>
            <a:ext cx="1963001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514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5BE1C7B4-F103-41D9-9C97-AEFB9E18E14D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2B21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CEDD27A0-201E-4BE2-BE8F-8F0EA0CF25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78747" y="-1824247"/>
            <a:ext cx="7074187" cy="10581804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30FB494D-E9E8-45FD-8584-CB6B5A9CE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732" y="-554284"/>
            <a:ext cx="4736857" cy="624793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23E9FC5-8997-4DD4-8FBD-F9A0BE475FDE}"/>
              </a:ext>
            </a:extLst>
          </p:cNvPr>
          <p:cNvSpPr txBox="1"/>
          <p:nvPr/>
        </p:nvSpPr>
        <p:spPr>
          <a:xfrm>
            <a:off x="5916682" y="2485525"/>
            <a:ext cx="5679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Other</a:t>
            </a:r>
            <a:r>
              <a:rPr lang="pl-PL" sz="5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54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important</a:t>
            </a:r>
            <a:r>
              <a:rPr lang="pl-PL" sz="5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54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information</a:t>
            </a:r>
            <a:endParaRPr lang="pl-PL" sz="54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44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95CF8B-B43C-49AF-82C8-7A24A4A7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13"/>
            <a:ext cx="10515600" cy="1325563"/>
          </a:xfrm>
        </p:spPr>
        <p:txBody>
          <a:bodyPr/>
          <a:lstStyle/>
          <a:p>
            <a:pPr algn="ctr"/>
            <a:r>
              <a:rPr lang="pl-PL" dirty="0" err="1">
                <a:solidFill>
                  <a:srgbClr val="2B2173"/>
                </a:solidFill>
              </a:rPr>
              <a:t>Did</a:t>
            </a:r>
            <a:r>
              <a:rPr lang="pl-PL" dirty="0">
                <a:solidFill>
                  <a:srgbClr val="2B2173"/>
                </a:solidFill>
              </a:rPr>
              <a:t> </a:t>
            </a:r>
            <a:r>
              <a:rPr lang="pl-PL" dirty="0" err="1">
                <a:solidFill>
                  <a:srgbClr val="2B2173"/>
                </a:solidFill>
              </a:rPr>
              <a:t>you</a:t>
            </a:r>
            <a:r>
              <a:rPr lang="pl-PL" dirty="0">
                <a:solidFill>
                  <a:srgbClr val="2B2173"/>
                </a:solidFill>
              </a:rPr>
              <a:t>: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6D8C2BD-911D-42B3-89A9-DF142E472B21}"/>
              </a:ext>
            </a:extLst>
          </p:cNvPr>
          <p:cNvSpPr txBox="1"/>
          <p:nvPr/>
        </p:nvSpPr>
        <p:spPr>
          <a:xfrm>
            <a:off x="1878751" y="1493690"/>
            <a:ext cx="81149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endParaRPr lang="pl-PL" sz="2800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miss the deadline for the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qualification</a:t>
            </a: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procedure</a:t>
            </a: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? Do not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worry</a:t>
            </a: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–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contact</a:t>
            </a: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the Student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Mobility</a:t>
            </a: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Division</a:t>
            </a: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find</a:t>
            </a: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out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</a:t>
            </a: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do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next</a:t>
            </a:r>
            <a:endParaRPr lang="pl-PL" sz="2800" dirty="0">
              <a:solidFill>
                <a:srgbClr val="2B217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get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any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stipends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before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going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abroad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?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You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are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going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to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keep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them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while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being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abroad</a:t>
            </a:r>
            <a:endParaRPr lang="pl-PL" sz="2800" dirty="0">
              <a:solidFill>
                <a:srgbClr val="2B2173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think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of a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traineeship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for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recent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graduates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?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Make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sure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you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apply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while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pl-PL" sz="2800" dirty="0" err="1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being</a:t>
            </a:r>
            <a:r>
              <a:rPr lang="pl-PL" sz="2800" dirty="0">
                <a:solidFill>
                  <a:srgbClr val="2B2173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a student!</a:t>
            </a:r>
          </a:p>
          <a:p>
            <a:pPr marL="457200" indent="-457200">
              <a:buBlip>
                <a:blip r:embed="rId2"/>
              </a:buBlip>
            </a:pPr>
            <a:endParaRPr lang="pl-PL" sz="2800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buBlip>
                <a:blip r:embed="rId2"/>
              </a:buBlip>
            </a:pPr>
            <a:endParaRPr lang="pl-PL" sz="2800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56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9552384" y="5661248"/>
            <a:ext cx="684000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8850" name="Picture 2" descr="Znalezione obrazy dla zapytania i'd rather regret the things i've done than regret the things i haven't done"/>
          <p:cNvPicPr>
            <a:picLocks noChangeAspect="1" noChangeArrowheads="1"/>
          </p:cNvPicPr>
          <p:nvPr/>
        </p:nvPicPr>
        <p:blipFill>
          <a:blip r:embed="rId2" cstate="print"/>
          <a:srcRect l="7560" r="9911" b="10001"/>
          <a:stretch>
            <a:fillRect/>
          </a:stretch>
        </p:blipFill>
        <p:spPr bwMode="auto">
          <a:xfrm>
            <a:off x="1847529" y="980728"/>
            <a:ext cx="8175309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23E9FC5-8997-4DD4-8FBD-F9A0BE475FDE}"/>
              </a:ext>
            </a:extLst>
          </p:cNvPr>
          <p:cNvSpPr txBox="1"/>
          <p:nvPr/>
        </p:nvSpPr>
        <p:spPr>
          <a:xfrm>
            <a:off x="5916682" y="2148344"/>
            <a:ext cx="5679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Początek</a:t>
            </a:r>
          </a:p>
        </p:txBody>
      </p:sp>
      <p:pic>
        <p:nvPicPr>
          <p:cNvPr id="4" name="Grafika 4">
            <a:extLst>
              <a:ext uri="{FF2B5EF4-FFF2-40B4-BE49-F238E27FC236}">
                <a16:creationId xmlns:a16="http://schemas.microsoft.com/office/drawing/2014/main" id="{82919EC6-C597-4B02-A676-11B09A3B8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552" y="4358762"/>
            <a:ext cx="3314699" cy="2342335"/>
          </a:xfrm>
          <a:prstGeom prst="rect">
            <a:avLst/>
          </a:prstGeom>
        </p:spPr>
      </p:pic>
      <p:pic>
        <p:nvPicPr>
          <p:cNvPr id="5" name="Grafika 5">
            <a:extLst>
              <a:ext uri="{FF2B5EF4-FFF2-40B4-BE49-F238E27FC236}">
                <a16:creationId xmlns:a16="http://schemas.microsoft.com/office/drawing/2014/main" id="{677E8B07-4422-4CFF-9F76-48B66B709A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9772" y="4862717"/>
            <a:ext cx="3248025" cy="108585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33BD361-D8C8-4EF5-BEC3-C68206BD82BC}"/>
              </a:ext>
            </a:extLst>
          </p:cNvPr>
          <p:cNvSpPr txBox="1"/>
          <p:nvPr/>
        </p:nvSpPr>
        <p:spPr>
          <a:xfrm>
            <a:off x="524919" y="2757349"/>
            <a:ext cx="350415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Students</a:t>
            </a:r>
            <a:r>
              <a:rPr lang="pl-PL" sz="20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TUL:</a:t>
            </a:r>
          </a:p>
          <a:p>
            <a:pPr marL="457200" indent="-457200">
              <a:buBlip>
                <a:blip r:embed="rId6"/>
              </a:buBlip>
            </a:pP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cycle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after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second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year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  <a:p>
            <a:pPr marL="457200" indent="-457200">
              <a:buBlip>
                <a:blip r:embed="rId6"/>
              </a:buBlip>
            </a:pP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II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cycle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after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first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semester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  <a:p>
            <a:pPr marL="457200" indent="-457200">
              <a:buBlip>
                <a:blip r:embed="rId6"/>
              </a:buBlip>
            </a:pP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not on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leave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any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type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D66510E-D719-45F4-907A-790ED1EDF14E}"/>
              </a:ext>
            </a:extLst>
          </p:cNvPr>
          <p:cNvSpPr txBox="1"/>
          <p:nvPr/>
        </p:nvSpPr>
        <p:spPr>
          <a:xfrm>
            <a:off x="2404054" y="717248"/>
            <a:ext cx="7698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err="1">
                <a:solidFill>
                  <a:srgbClr val="2B2173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Who</a:t>
            </a:r>
            <a:r>
              <a:rPr lang="pl-PL" sz="6000" dirty="0">
                <a:solidFill>
                  <a:srgbClr val="2B2173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6000" dirty="0" err="1">
                <a:solidFill>
                  <a:srgbClr val="2B2173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can</a:t>
            </a:r>
            <a:r>
              <a:rPr lang="pl-PL" sz="6000" dirty="0">
                <a:solidFill>
                  <a:srgbClr val="2B2173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go </a:t>
            </a:r>
            <a:r>
              <a:rPr lang="pl-PL" sz="6000" dirty="0" err="1">
                <a:solidFill>
                  <a:srgbClr val="2B2173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abroad</a:t>
            </a:r>
            <a:r>
              <a:rPr lang="pl-PL" sz="6000" dirty="0">
                <a:solidFill>
                  <a:srgbClr val="2B2173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 </a:t>
            </a:r>
            <a:endParaRPr lang="pl-PL" sz="6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DBEF683-0A6E-4805-BC30-53F2E6CCD963}"/>
              </a:ext>
            </a:extLst>
          </p:cNvPr>
          <p:cNvSpPr txBox="1"/>
          <p:nvPr/>
        </p:nvSpPr>
        <p:spPr>
          <a:xfrm>
            <a:off x="4323644" y="2742923"/>
            <a:ext cx="383928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Doctoral</a:t>
            </a:r>
            <a:r>
              <a:rPr lang="pl-PL" sz="20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20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candidates</a:t>
            </a:r>
            <a:r>
              <a:rPr lang="pl-PL" sz="20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TUL:</a:t>
            </a:r>
          </a:p>
          <a:p>
            <a:pPr marL="457200" indent="-457200">
              <a:buBlip>
                <a:blip r:embed="rId6"/>
              </a:buBlip>
            </a:pP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III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cycle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after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first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semester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  <a:p>
            <a:pPr marL="457200" indent="-457200">
              <a:buBlip>
                <a:blip r:embed="rId6"/>
              </a:buBlip>
            </a:pP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not on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leave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any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type</a:t>
            </a:r>
            <a:endParaRPr lang="pl-PL" dirty="0"/>
          </a:p>
          <a:p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0A9B8EB-210C-4DD0-900E-4B2863BB043E}"/>
              </a:ext>
            </a:extLst>
          </p:cNvPr>
          <p:cNvSpPr txBox="1"/>
          <p:nvPr/>
        </p:nvSpPr>
        <p:spPr>
          <a:xfrm>
            <a:off x="8486774" y="2690576"/>
            <a:ext cx="3589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Recent</a:t>
            </a:r>
            <a:r>
              <a:rPr lang="pl-PL" sz="20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20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graduates</a:t>
            </a:r>
            <a:r>
              <a:rPr lang="pl-PL" sz="20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TUL:</a:t>
            </a:r>
          </a:p>
          <a:p>
            <a:pPr marL="457200" indent="-457200">
              <a:buBlip>
                <a:blip r:embed="rId6"/>
              </a:buBlip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recruitment necessary while being a student</a:t>
            </a:r>
            <a:endParaRPr lang="pl-PL" dirty="0">
              <a:solidFill>
                <a:schemeClr val="accent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57200" indent="-457200">
              <a:buBlip>
                <a:blip r:embed="rId6"/>
              </a:buBlip>
            </a:pP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traineeship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must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be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finished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within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1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year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from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completion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the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studies</a:t>
            </a:r>
            <a:endParaRPr lang="pl-PL" dirty="0"/>
          </a:p>
          <a:p>
            <a:endParaRPr lang="pl-PL" dirty="0"/>
          </a:p>
        </p:txBody>
      </p:sp>
      <p:pic>
        <p:nvPicPr>
          <p:cNvPr id="10" name="Obraz 9" descr="Obraz zawierający rysunek&#10;&#10;Opis wygenerowany automatycznie">
            <a:extLst>
              <a:ext uri="{FF2B5EF4-FFF2-40B4-BE49-F238E27FC236}">
                <a16:creationId xmlns:a16="http://schemas.microsoft.com/office/drawing/2014/main" id="{CD86A884-3291-48F9-BFBE-03D666AB0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32" y="4797654"/>
            <a:ext cx="2262759" cy="100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85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95CF8B-B43C-49AF-82C8-7A24A4A7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13"/>
            <a:ext cx="10515600" cy="1325563"/>
          </a:xfrm>
        </p:spPr>
        <p:txBody>
          <a:bodyPr/>
          <a:lstStyle/>
          <a:p>
            <a:pPr algn="ctr"/>
            <a:r>
              <a:rPr lang="pl-PL" dirty="0" err="1">
                <a:solidFill>
                  <a:srgbClr val="2B2173"/>
                </a:solidFill>
              </a:rPr>
              <a:t>Contact</a:t>
            </a:r>
            <a:r>
              <a:rPr lang="pl-PL" dirty="0">
                <a:solidFill>
                  <a:srgbClr val="2B2173"/>
                </a:solidFill>
              </a:rPr>
              <a:t>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6D8C2BD-911D-42B3-89A9-DF142E472B21}"/>
              </a:ext>
            </a:extLst>
          </p:cNvPr>
          <p:cNvSpPr txBox="1"/>
          <p:nvPr/>
        </p:nvSpPr>
        <p:spPr>
          <a:xfrm>
            <a:off x="2575322" y="2014250"/>
            <a:ext cx="792696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02060"/>
                </a:solidFill>
                <a:latin typeface="Open Sans SemiBold" panose="020B0604020202020204" charset="0"/>
                <a:ea typeface="Open Sans SemiBold" panose="020B0604020202020204" charset="0"/>
                <a:cs typeface="Open Sans SemiBold" panose="020B0604020202020204" charset="0"/>
              </a:rPr>
              <a:t>Student </a:t>
            </a:r>
            <a:r>
              <a:rPr lang="pl-PL" sz="3200" dirty="0" err="1">
                <a:solidFill>
                  <a:srgbClr val="002060"/>
                </a:solidFill>
                <a:latin typeface="Open Sans SemiBold" panose="020B0604020202020204" charset="0"/>
                <a:ea typeface="Open Sans SemiBold" panose="020B0604020202020204" charset="0"/>
                <a:cs typeface="Open Sans SemiBold" panose="020B0604020202020204" charset="0"/>
              </a:rPr>
              <a:t>Mobility</a:t>
            </a:r>
            <a:r>
              <a:rPr lang="pl-PL" sz="3200" dirty="0">
                <a:solidFill>
                  <a:srgbClr val="002060"/>
                </a:solidFill>
                <a:latin typeface="Open Sans SemiBold" panose="020B0604020202020204" charset="0"/>
                <a:ea typeface="Open Sans SemiBold" panose="020B0604020202020204" charset="0"/>
                <a:cs typeface="Open Sans SemiBold" panose="020B0604020202020204" charset="0"/>
              </a:rPr>
              <a:t> </a:t>
            </a:r>
            <a:r>
              <a:rPr lang="pl-PL" sz="3200" dirty="0" err="1">
                <a:solidFill>
                  <a:srgbClr val="002060"/>
                </a:solidFill>
                <a:latin typeface="Open Sans SemiBold" panose="020B0604020202020204" charset="0"/>
                <a:ea typeface="Open Sans SemiBold" panose="020B0604020202020204" charset="0"/>
                <a:cs typeface="Open Sans SemiBold" panose="020B0604020202020204" charset="0"/>
              </a:rPr>
              <a:t>Division</a:t>
            </a:r>
            <a:endParaRPr lang="pl-PL" sz="3200" dirty="0">
              <a:solidFill>
                <a:srgbClr val="002060"/>
              </a:solidFill>
              <a:latin typeface="Open Sans SemiBold" panose="020B0604020202020204" charset="0"/>
              <a:ea typeface="Open Sans SemiBold" panose="020B0604020202020204" charset="0"/>
              <a:cs typeface="Open Sans SemiBold" panose="020B0604020202020204" charset="0"/>
            </a:endParaRPr>
          </a:p>
          <a:p>
            <a:endParaRPr lang="pl-PL" sz="3200" dirty="0">
              <a:solidFill>
                <a:srgbClr val="002060"/>
              </a:solidFill>
              <a:latin typeface="Open Sans SemiBold" panose="020B0604020202020204" charset="0"/>
              <a:ea typeface="Open Sans SemiBold" panose="020B0604020202020204" charset="0"/>
              <a:cs typeface="Open Sans SemiBold" panose="020B0604020202020204" charset="0"/>
            </a:endParaRPr>
          </a:p>
          <a:p>
            <a:pPr marL="914400" lvl="1" indent="-457200">
              <a:buBlip>
                <a:blip r:embed="rId2"/>
              </a:buBlip>
            </a:pPr>
            <a:r>
              <a:rPr lang="pl-PL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International </a:t>
            </a:r>
            <a:r>
              <a:rPr lang="pl-PL" dirty="0" err="1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Cooperation</a:t>
            </a:r>
            <a:r>
              <a:rPr lang="pl-PL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Centre (</a:t>
            </a:r>
            <a:r>
              <a:rPr lang="pl-PL" dirty="0" err="1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building</a:t>
            </a:r>
            <a:r>
              <a:rPr lang="pl-PL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A16), </a:t>
            </a:r>
            <a:r>
              <a:rPr lang="pl-PL" dirty="0" err="1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room</a:t>
            </a:r>
            <a:r>
              <a:rPr lang="pl-PL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120</a:t>
            </a:r>
          </a:p>
          <a:p>
            <a:pPr marL="914400" lvl="1" indent="-457200">
              <a:buBlip>
                <a:blip r:embed="rId2"/>
              </a:buBlip>
            </a:pPr>
            <a:endParaRPr lang="pl-PL" dirty="0">
              <a:solidFill>
                <a:srgbClr val="00206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914400" lvl="1" indent="-457200">
              <a:buBlip>
                <a:blip r:embed="rId2"/>
              </a:buBlip>
            </a:pPr>
            <a:r>
              <a:rPr lang="pl-PL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www.cwm.</a:t>
            </a:r>
            <a:r>
              <a:rPr lang="pl-PL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p.lodz</a:t>
            </a:r>
            <a:r>
              <a:rPr lang="pl-PL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.pl/en</a:t>
            </a:r>
            <a:endParaRPr lang="pl-PL">
              <a:solidFill>
                <a:srgbClr val="00206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/>
            <a:endParaRPr lang="pl-PL" dirty="0">
              <a:solidFill>
                <a:srgbClr val="00206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/>
            <a:endParaRPr lang="pl-PL" dirty="0">
              <a:solidFill>
                <a:srgbClr val="00206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/>
            <a:endParaRPr lang="pl-PL" dirty="0">
              <a:solidFill>
                <a:srgbClr val="00206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/>
            <a:endParaRPr lang="pl-PL" dirty="0">
              <a:solidFill>
                <a:srgbClr val="00206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3E0B965-A860-4962-A2F2-D0A45A8C84CF}"/>
              </a:ext>
            </a:extLst>
          </p:cNvPr>
          <p:cNvSpPr txBox="1"/>
          <p:nvPr/>
        </p:nvSpPr>
        <p:spPr>
          <a:xfrm>
            <a:off x="838200" y="5291092"/>
            <a:ext cx="11162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Any</a:t>
            </a:r>
            <a:r>
              <a:rPr lang="pl-PL" sz="16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6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questions</a:t>
            </a:r>
            <a:r>
              <a:rPr lang="pl-PL" sz="16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 </a:t>
            </a:r>
            <a:r>
              <a:rPr lang="pl-PL" sz="16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Please</a:t>
            </a:r>
            <a:r>
              <a:rPr lang="pl-PL" sz="16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6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contact</a:t>
            </a:r>
            <a:r>
              <a:rPr lang="pl-PL" sz="16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Ewa Jarzębowska via email </a:t>
            </a:r>
            <a:r>
              <a:rPr lang="pl-PL" sz="16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ewa.jarzebowska@p.lodz.pl</a:t>
            </a:r>
            <a:r>
              <a:rPr lang="pl-PL" sz="16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6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</a:t>
            </a:r>
            <a:r>
              <a:rPr lang="pl-PL" sz="16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by </a:t>
            </a:r>
            <a:r>
              <a:rPr lang="pl-PL" sz="16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phone</a:t>
            </a:r>
            <a:r>
              <a:rPr lang="pl-PL" sz="16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4842 638 38 68</a:t>
            </a:r>
          </a:p>
        </p:txBody>
      </p:sp>
    </p:spTree>
    <p:extLst>
      <p:ext uri="{BB962C8B-B14F-4D97-AF65-F5344CB8AC3E}">
        <p14:creationId xmlns:p14="http://schemas.microsoft.com/office/powerpoint/2010/main" val="474644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10896EB5-0008-49EF-A011-2140A7BCF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92753" y="669851"/>
            <a:ext cx="5203177" cy="421535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52759E6-E364-4E9F-BD2A-D5E84C76961A}"/>
              </a:ext>
            </a:extLst>
          </p:cNvPr>
          <p:cNvSpPr txBox="1"/>
          <p:nvPr/>
        </p:nvSpPr>
        <p:spPr>
          <a:xfrm>
            <a:off x="2812472" y="5070764"/>
            <a:ext cx="6239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Each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candidate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has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a „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mobility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capital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” of 360 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days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to 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use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on Erasmus+ for 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studies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traineeships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on 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each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study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cycle</a:t>
            </a:r>
            <a:endParaRPr lang="pl-PL" sz="2400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B62C1F5-A830-40F9-8BA9-93B3472B73D0}"/>
              </a:ext>
            </a:extLst>
          </p:cNvPr>
          <p:cNvSpPr txBox="1"/>
          <p:nvPr/>
        </p:nvSpPr>
        <p:spPr>
          <a:xfrm>
            <a:off x="8758672" y="1261146"/>
            <a:ext cx="2929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M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</a:t>
            </a:r>
          </a:p>
          <a:p>
            <a:r>
              <a:rPr lang="pl-PL" sz="2800" dirty="0">
                <a:solidFill>
                  <a:srgbClr val="002060"/>
                </a:solidFill>
              </a:rPr>
              <a:t>N</a:t>
            </a:r>
          </a:p>
          <a:p>
            <a:r>
              <a:rPr lang="pl-PL" sz="2800" dirty="0">
                <a:solidFill>
                  <a:srgbClr val="002060"/>
                </a:solidFill>
              </a:rPr>
              <a:t>T</a:t>
            </a:r>
          </a:p>
          <a:p>
            <a:r>
              <a:rPr lang="pl-PL" sz="2800" dirty="0">
                <a:solidFill>
                  <a:srgbClr val="002060"/>
                </a:solidFill>
              </a:rPr>
              <a:t>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3491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A3EB9B-2912-47A2-BBAB-5F2957D3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716431-EE25-4541-8A02-36206E3B9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BE1C7B4-F103-41D9-9C97-AEFB9E18E14D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2B21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1DC6246D-1522-4D7B-9959-4CE3AEB92B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2093" y="-424720"/>
            <a:ext cx="6066632" cy="7574817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30FB494D-E9E8-45FD-8584-CB6B5A9CE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732" y="-554284"/>
            <a:ext cx="4736857" cy="624793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23E9FC5-8997-4DD4-8FBD-F9A0BE475FDE}"/>
              </a:ext>
            </a:extLst>
          </p:cNvPr>
          <p:cNvSpPr txBox="1"/>
          <p:nvPr/>
        </p:nvSpPr>
        <p:spPr>
          <a:xfrm>
            <a:off x="5916682" y="2485525"/>
            <a:ext cx="5679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</a:t>
            </a:r>
            <a:r>
              <a:rPr lang="pl-PL" sz="5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54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can</a:t>
            </a:r>
            <a:r>
              <a:rPr lang="pl-PL" sz="5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I go?</a:t>
            </a:r>
          </a:p>
        </p:txBody>
      </p:sp>
    </p:spTree>
    <p:extLst>
      <p:ext uri="{BB962C8B-B14F-4D97-AF65-F5344CB8AC3E}">
        <p14:creationId xmlns:p14="http://schemas.microsoft.com/office/powerpoint/2010/main" val="3078158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E3D82CD-5A67-4D65-8DA7-D2230A90B4DE}"/>
              </a:ext>
            </a:extLst>
          </p:cNvPr>
          <p:cNvSpPr txBox="1"/>
          <p:nvPr/>
        </p:nvSpPr>
        <p:spPr>
          <a:xfrm>
            <a:off x="586089" y="1714718"/>
            <a:ext cx="43549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EU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countries</a:t>
            </a:r>
            <a:endParaRPr lang="pl-PL" sz="2800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Norway</a:t>
            </a: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Iceland</a:t>
            </a:r>
            <a:r>
              <a:rPr lang="pl-PL" sz="28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Liechtenstein, Turkey, Macedonia, Serbia, United </a:t>
            </a:r>
            <a:r>
              <a:rPr lang="pl-PL" sz="28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Kingdom</a:t>
            </a:r>
            <a:endParaRPr lang="pl-PL" sz="2800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Grafika 13" descr="Znacznik">
            <a:extLst>
              <a:ext uri="{FF2B5EF4-FFF2-40B4-BE49-F238E27FC236}">
                <a16:creationId xmlns:a16="http://schemas.microsoft.com/office/drawing/2014/main" id="{E0971B99-9220-424B-A61E-C6CAACE9C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3818" y="3822931"/>
            <a:ext cx="355392" cy="33343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36F5CA69-08B7-4DAF-B266-9004B222A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86979" y="0"/>
            <a:ext cx="8405021" cy="6858000"/>
          </a:xfrm>
          <a:prstGeom prst="rect">
            <a:avLst/>
          </a:prstGeom>
        </p:spPr>
      </p:pic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9C50348B-D283-4667-800B-7D2E8EC50D89}"/>
              </a:ext>
            </a:extLst>
          </p:cNvPr>
          <p:cNvSpPr/>
          <p:nvPr/>
        </p:nvSpPr>
        <p:spPr>
          <a:xfrm>
            <a:off x="11325672" y="-64655"/>
            <a:ext cx="866328" cy="1348509"/>
          </a:xfrm>
          <a:prstGeom prst="roundRect">
            <a:avLst/>
          </a:prstGeom>
          <a:solidFill>
            <a:srgbClr val="2B2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938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:a16="http://schemas.microsoft.com/office/drawing/2014/main" id="{0C486293-20D1-4E8A-B1F9-3A229587A0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572" y="-3729735"/>
            <a:ext cx="15874909" cy="1058985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BB604CF-BB0D-4273-A6F7-70F199D98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3231" y="-93751"/>
            <a:ext cx="10431773" cy="696445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5CCA1762-018A-4365-A524-BD80597415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0972" y="-1050152"/>
            <a:ext cx="5968161" cy="7955995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16C04117-E501-47C7-9ACE-742CB636F7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619359" y="-106450"/>
            <a:ext cx="10280603" cy="69644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1597270-8CF5-47B5-957A-74E9A5923716}"/>
              </a:ext>
            </a:extLst>
          </p:cNvPr>
          <p:cNvSpPr txBox="1"/>
          <p:nvPr/>
        </p:nvSpPr>
        <p:spPr>
          <a:xfrm>
            <a:off x="769705" y="276697"/>
            <a:ext cx="193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Spain</a:t>
            </a:r>
            <a:endParaRPr lang="pl-PL" sz="24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CC2AB17-EE31-411D-9999-B0A40DAA5F4D}"/>
              </a:ext>
            </a:extLst>
          </p:cNvPr>
          <p:cNvSpPr txBox="1"/>
          <p:nvPr/>
        </p:nvSpPr>
        <p:spPr>
          <a:xfrm>
            <a:off x="3233587" y="276696"/>
            <a:ext cx="193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Italy</a:t>
            </a:r>
            <a:endParaRPr lang="pl-PL" sz="24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71D944B-39DB-4DFC-A904-BD001ED480A5}"/>
              </a:ext>
            </a:extLst>
          </p:cNvPr>
          <p:cNvSpPr txBox="1"/>
          <p:nvPr/>
        </p:nvSpPr>
        <p:spPr>
          <a:xfrm>
            <a:off x="5730700" y="276695"/>
            <a:ext cx="193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Belgium</a:t>
            </a:r>
            <a:endParaRPr lang="pl-PL" sz="24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A521EF0-6A6D-45D5-907C-70D1005106B1}"/>
              </a:ext>
            </a:extLst>
          </p:cNvPr>
          <p:cNvSpPr txBox="1"/>
          <p:nvPr/>
        </p:nvSpPr>
        <p:spPr>
          <a:xfrm>
            <a:off x="8250958" y="276695"/>
            <a:ext cx="193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Germany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FA35137-EF7D-4727-A4A5-81571DA029AB}"/>
              </a:ext>
            </a:extLst>
          </p:cNvPr>
          <p:cNvSpPr txBox="1"/>
          <p:nvPr/>
        </p:nvSpPr>
        <p:spPr>
          <a:xfrm>
            <a:off x="9916376" y="5550407"/>
            <a:ext cx="1930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… and 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many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2400" dirty="0" err="1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more</a:t>
            </a:r>
            <a:r>
              <a:rPr lang="pl-PL" sz="2400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5222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A3EB9B-2912-47A2-BBAB-5F2957D3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716431-EE25-4541-8A02-36206E3B9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BE1C7B4-F103-41D9-9C97-AEFB9E18E14D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2B21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F7DD41DC-6F6D-4C73-9334-4C933D1486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70069" y="-243218"/>
            <a:ext cx="10515600" cy="7211811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30FB494D-E9E8-45FD-8584-CB6B5A9CE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732" y="-545048"/>
            <a:ext cx="4736857" cy="624793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23E9FC5-8997-4DD4-8FBD-F9A0BE475FDE}"/>
              </a:ext>
            </a:extLst>
          </p:cNvPr>
          <p:cNvSpPr txBox="1"/>
          <p:nvPr/>
        </p:nvSpPr>
        <p:spPr>
          <a:xfrm>
            <a:off x="6095999" y="1111150"/>
            <a:ext cx="56798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The </a:t>
            </a:r>
            <a:r>
              <a:rPr lang="pl-PL" sz="40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traineeship</a:t>
            </a:r>
            <a:r>
              <a:rPr lang="pl-PL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cannot</a:t>
            </a:r>
            <a:r>
              <a:rPr lang="pl-PL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be </a:t>
            </a:r>
            <a:r>
              <a:rPr lang="pl-PL" sz="40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shorter</a:t>
            </a:r>
            <a:r>
              <a:rPr lang="pl-PL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highlight>
                  <a:srgbClr val="2B2173"/>
                </a:highligh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than</a:t>
            </a:r>
            <a:r>
              <a:rPr lang="pl-PL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60 </a:t>
            </a:r>
            <a:r>
              <a:rPr lang="pl-PL" sz="40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days</a:t>
            </a:r>
            <a:r>
              <a:rPr lang="pl-PL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</a:t>
            </a:r>
          </a:p>
          <a:p>
            <a:endParaRPr lang="pl-PL" sz="40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pl-PL" sz="4000" dirty="0" err="1">
                <a:solidFill>
                  <a:schemeClr val="bg1"/>
                </a:solidFill>
                <a:highlight>
                  <a:srgbClr val="2B2173"/>
                </a:highligh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Funding</a:t>
            </a:r>
            <a:r>
              <a:rPr lang="pl-PL" sz="4000" dirty="0">
                <a:solidFill>
                  <a:schemeClr val="bg1"/>
                </a:solidFill>
                <a:highlight>
                  <a:srgbClr val="2B2173"/>
                </a:highligh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highlight>
                  <a:srgbClr val="2B2173"/>
                </a:highligh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is</a:t>
            </a:r>
            <a:r>
              <a:rPr lang="pl-PL" sz="4000" dirty="0">
                <a:solidFill>
                  <a:schemeClr val="bg1"/>
                </a:solidFill>
                <a:highlight>
                  <a:srgbClr val="2B2173"/>
                </a:highligh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highlight>
                  <a:srgbClr val="2B2173"/>
                </a:highligh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granted</a:t>
            </a:r>
            <a:r>
              <a:rPr lang="pl-PL" sz="4000" dirty="0">
                <a:solidFill>
                  <a:schemeClr val="bg1"/>
                </a:solidFill>
                <a:highlight>
                  <a:srgbClr val="2B2173"/>
                </a:highligh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for a maximum of 180 </a:t>
            </a:r>
            <a:r>
              <a:rPr lang="pl-PL" sz="4000" dirty="0" err="1">
                <a:solidFill>
                  <a:schemeClr val="bg1"/>
                </a:solidFill>
                <a:highlight>
                  <a:srgbClr val="2B2173"/>
                </a:highligh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days</a:t>
            </a:r>
            <a:r>
              <a:rPr lang="pl-PL" sz="4000" dirty="0">
                <a:solidFill>
                  <a:schemeClr val="bg1"/>
                </a:solidFill>
                <a:highlight>
                  <a:srgbClr val="2B2173"/>
                </a:highligh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051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:a16="http://schemas.microsoft.com/office/drawing/2014/main" id="{69B5B4A6-7973-4010-920C-D82DFCF1D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8973" y="0"/>
            <a:ext cx="8214799" cy="6858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A1EB95D8-C3A6-4EBD-A656-5343E0162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726" y="3937205"/>
            <a:ext cx="385083" cy="385083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03F85DD3-7A50-47E5-9757-CDC6ADA735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271" y="540062"/>
            <a:ext cx="385083" cy="385083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07E7D5B3-3623-46C5-A0DE-2988522FF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4726" y="2511382"/>
            <a:ext cx="385083" cy="38508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01B6D33-DB1A-447F-A9CD-485302A0AC4D}"/>
              </a:ext>
            </a:extLst>
          </p:cNvPr>
          <p:cNvSpPr txBox="1"/>
          <p:nvPr/>
        </p:nvSpPr>
        <p:spPr>
          <a:xfrm>
            <a:off x="947055" y="488235"/>
            <a:ext cx="4147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820 EUR</a:t>
            </a:r>
          </a:p>
          <a:p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Ireland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Iceland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Denmark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Norway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Sweden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Finland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Luxembourg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Liechtenstein, United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Kingdom</a:t>
            </a:r>
            <a:endParaRPr lang="pl-PL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Higher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grant to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Iceland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Norway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available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from EOG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funds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(&gt;1000 EUR)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8F43F2E-8F49-41DF-B7CC-E1193535396B}"/>
              </a:ext>
            </a:extLst>
          </p:cNvPr>
          <p:cNvSpPr txBox="1"/>
          <p:nvPr/>
        </p:nvSpPr>
        <p:spPr>
          <a:xfrm>
            <a:off x="947055" y="2464813"/>
            <a:ext cx="3701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820 EUR</a:t>
            </a:r>
          </a:p>
          <a:p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Portugal,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Spain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France,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Belgium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the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Netherlands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Germany,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Italy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Austria, Malta, Greece,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Cyprus</a:t>
            </a:r>
            <a:endParaRPr lang="pl-PL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A421404-3C86-4CF7-B36E-48F550AE34C1}"/>
              </a:ext>
            </a:extLst>
          </p:cNvPr>
          <p:cNvSpPr txBox="1"/>
          <p:nvPr/>
        </p:nvSpPr>
        <p:spPr>
          <a:xfrm>
            <a:off x="912354" y="3937205"/>
            <a:ext cx="31895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2B217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750 EUR</a:t>
            </a:r>
          </a:p>
          <a:p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Estonia,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Latvia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Lithuania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Czech Republic,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Slovakia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Hungary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Slovenia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Croatia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Romania, </a:t>
            </a:r>
            <a:r>
              <a:rPr lang="pl-PL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Bulgaria</a:t>
            </a:r>
            <a:r>
              <a:rPr lang="pl-PL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Macedonia (FYROM), Turkey, Serbia</a:t>
            </a:r>
          </a:p>
        </p:txBody>
      </p:sp>
    </p:spTree>
    <p:extLst>
      <p:ext uri="{BB962C8B-B14F-4D97-AF65-F5344CB8AC3E}">
        <p14:creationId xmlns:p14="http://schemas.microsoft.com/office/powerpoint/2010/main" val="515979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95CF8B-B43C-49AF-82C8-7A24A4A7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12" y="2103437"/>
            <a:ext cx="10515600" cy="1325563"/>
          </a:xfrm>
        </p:spPr>
        <p:txBody>
          <a:bodyPr/>
          <a:lstStyle/>
          <a:p>
            <a:pPr algn="ctr"/>
            <a:r>
              <a:rPr lang="pl-PL" dirty="0" err="1">
                <a:solidFill>
                  <a:srgbClr val="2B2173"/>
                </a:solidFill>
              </a:rPr>
              <a:t>Additional</a:t>
            </a:r>
            <a:r>
              <a:rPr lang="pl-PL" dirty="0">
                <a:solidFill>
                  <a:srgbClr val="2B2173"/>
                </a:solidFill>
              </a:rPr>
              <a:t> </a:t>
            </a:r>
            <a:r>
              <a:rPr lang="pl-PL" dirty="0" err="1">
                <a:solidFill>
                  <a:srgbClr val="2B2173"/>
                </a:solidFill>
              </a:rPr>
              <a:t>support</a:t>
            </a:r>
            <a:r>
              <a:rPr lang="pl-PL" dirty="0">
                <a:solidFill>
                  <a:srgbClr val="2B2173"/>
                </a:solidFill>
              </a:rPr>
              <a:t> for </a:t>
            </a:r>
            <a:r>
              <a:rPr lang="pl-PL" dirty="0" err="1">
                <a:solidFill>
                  <a:srgbClr val="2B2173"/>
                </a:solidFill>
              </a:rPr>
              <a:t>participants</a:t>
            </a:r>
            <a:r>
              <a:rPr lang="pl-PL" dirty="0">
                <a:solidFill>
                  <a:srgbClr val="2B2173"/>
                </a:solidFill>
              </a:rPr>
              <a:t> - </a:t>
            </a:r>
            <a:br>
              <a:rPr lang="pl-PL" dirty="0">
                <a:solidFill>
                  <a:srgbClr val="2B2173"/>
                </a:solidFill>
              </a:rPr>
            </a:br>
            <a:r>
              <a:rPr lang="pl-PL" dirty="0">
                <a:solidFill>
                  <a:srgbClr val="2B2173"/>
                </a:solidFill>
              </a:rPr>
              <a:t> 250 EUR per </a:t>
            </a:r>
            <a:r>
              <a:rPr lang="pl-PL" dirty="0" err="1">
                <a:solidFill>
                  <a:srgbClr val="2B2173"/>
                </a:solidFill>
              </a:rPr>
              <a:t>month</a:t>
            </a:r>
            <a:r>
              <a:rPr lang="pl-PL" dirty="0">
                <a:solidFill>
                  <a:srgbClr val="2B2173"/>
                </a:solidFill>
              </a:rPr>
              <a:t>: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6D8C2BD-911D-42B3-89A9-DF142E472B21}"/>
              </a:ext>
            </a:extLst>
          </p:cNvPr>
          <p:cNvSpPr txBox="1"/>
          <p:nvPr/>
        </p:nvSpPr>
        <p:spPr>
          <a:xfrm>
            <a:off x="2325239" y="3772437"/>
            <a:ext cx="7292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pl-PL" sz="32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</a:t>
            </a:r>
            <a:r>
              <a:rPr lang="pl-PL" sz="32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students</a:t>
            </a:r>
            <a:r>
              <a:rPr lang="pl-PL" sz="32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lang="pl-PL" sz="32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graduates</a:t>
            </a:r>
            <a:r>
              <a:rPr lang="pl-PL" sz="32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32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who</a:t>
            </a:r>
            <a:r>
              <a:rPr lang="pl-PL" sz="32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32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receive</a:t>
            </a:r>
            <a:r>
              <a:rPr lang="pl-PL" sz="32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32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social</a:t>
            </a:r>
            <a:r>
              <a:rPr lang="pl-PL" sz="32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grant </a:t>
            </a:r>
          </a:p>
          <a:p>
            <a:pPr marL="457200" indent="-457200">
              <a:buBlip>
                <a:blip r:embed="rId2"/>
              </a:buBlip>
            </a:pPr>
            <a:r>
              <a:rPr lang="pl-PL" sz="32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</a:t>
            </a:r>
            <a:r>
              <a:rPr lang="pl-PL" sz="32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participants</a:t>
            </a:r>
            <a:r>
              <a:rPr lang="pl-PL" sz="32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with </a:t>
            </a:r>
            <a:r>
              <a:rPr lang="pl-PL" sz="32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special</a:t>
            </a:r>
            <a:r>
              <a:rPr lang="pl-PL" sz="3200" dirty="0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3200" dirty="0" err="1">
                <a:solidFill>
                  <a:srgbClr val="2B21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needs</a:t>
            </a:r>
            <a:endParaRPr lang="pl-PL" sz="3200" dirty="0">
              <a:solidFill>
                <a:srgbClr val="2B217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EAF70AC-9258-434B-888A-FF51ED45BB30}"/>
              </a:ext>
            </a:extLst>
          </p:cNvPr>
          <p:cNvSpPr txBox="1"/>
          <p:nvPr/>
        </p:nvSpPr>
        <p:spPr>
          <a:xfrm>
            <a:off x="713912" y="932155"/>
            <a:ext cx="10658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Each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candidate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receives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one-off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support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payment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250 euro from University,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after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positive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Deans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decision</a:t>
            </a:r>
            <a:r>
              <a:rPr lang="pl-PL" sz="2000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160FC24-8166-48C2-9AA8-1AC6CD71E204}"/>
              </a:ext>
            </a:extLst>
          </p:cNvPr>
          <p:cNvSpPr txBox="1"/>
          <p:nvPr/>
        </p:nvSpPr>
        <p:spPr>
          <a:xfrm>
            <a:off x="713911" y="6019060"/>
            <a:ext cx="806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 </a:t>
            </a:r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Once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per </a:t>
            </a:r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academic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year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not </a:t>
            </a:r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available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for </a:t>
            </a:r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recent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graduates</a:t>
            </a:r>
            <a:r>
              <a:rPr lang="pl-PL" dirty="0">
                <a:solidFill>
                  <a:srgbClr val="00206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43153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692</Words>
  <Application>Microsoft Office PowerPoint</Application>
  <PresentationFormat>Panoramiczny</PresentationFormat>
  <Paragraphs>99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8" baseType="lpstr">
      <vt:lpstr>Open Sans SemiBold</vt:lpstr>
      <vt:lpstr>Arial</vt:lpstr>
      <vt:lpstr>Open Sans Light</vt:lpstr>
      <vt:lpstr>Calibri Light</vt:lpstr>
      <vt:lpstr>Wingdings</vt:lpstr>
      <vt:lpstr>Open Sans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Additional support for participants -   250 EUR per month:</vt:lpstr>
      <vt:lpstr>Prezentacja programu PowerPoint</vt:lpstr>
      <vt:lpstr>Step by step</vt:lpstr>
      <vt:lpstr>Where can I find a traineeship?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Did you:</vt:lpstr>
      <vt:lpstr>Prezentacja programu PowerPoint</vt:lpstr>
      <vt:lpstr>Contact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Martyna Plucienniczak</dc:creator>
  <cp:lastModifiedBy>Ewa Jarzębowska CWM</cp:lastModifiedBy>
  <cp:revision>176</cp:revision>
  <dcterms:created xsi:type="dcterms:W3CDTF">2019-01-06T22:38:50Z</dcterms:created>
  <dcterms:modified xsi:type="dcterms:W3CDTF">2024-02-05T09:53:41Z</dcterms:modified>
</cp:coreProperties>
</file>